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19" r:id="rId2"/>
    <p:sldMasterId id="2147483846" r:id="rId3"/>
  </p:sldMasterIdLst>
  <p:notesMasterIdLst>
    <p:notesMasterId r:id="rId40"/>
  </p:notesMasterIdLst>
  <p:sldIdLst>
    <p:sldId id="919" r:id="rId4"/>
    <p:sldId id="928" r:id="rId5"/>
    <p:sldId id="930" r:id="rId6"/>
    <p:sldId id="931" r:id="rId7"/>
    <p:sldId id="932" r:id="rId8"/>
    <p:sldId id="933" r:id="rId9"/>
    <p:sldId id="934" r:id="rId10"/>
    <p:sldId id="936" r:id="rId11"/>
    <p:sldId id="937" r:id="rId12"/>
    <p:sldId id="938" r:id="rId13"/>
    <p:sldId id="939" r:id="rId14"/>
    <p:sldId id="940" r:id="rId15"/>
    <p:sldId id="941" r:id="rId16"/>
    <p:sldId id="942" r:id="rId17"/>
    <p:sldId id="943" r:id="rId18"/>
    <p:sldId id="944" r:id="rId19"/>
    <p:sldId id="945" r:id="rId20"/>
    <p:sldId id="946" r:id="rId21"/>
    <p:sldId id="947" r:id="rId22"/>
    <p:sldId id="954" r:id="rId23"/>
    <p:sldId id="948" r:id="rId24"/>
    <p:sldId id="949" r:id="rId25"/>
    <p:sldId id="950" r:id="rId26"/>
    <p:sldId id="951" r:id="rId27"/>
    <p:sldId id="952" r:id="rId28"/>
    <p:sldId id="957" r:id="rId29"/>
    <p:sldId id="953" r:id="rId30"/>
    <p:sldId id="958" r:id="rId31"/>
    <p:sldId id="955" r:id="rId32"/>
    <p:sldId id="956" r:id="rId33"/>
    <p:sldId id="959" r:id="rId34"/>
    <p:sldId id="960" r:id="rId35"/>
    <p:sldId id="961" r:id="rId36"/>
    <p:sldId id="962" r:id="rId37"/>
    <p:sldId id="963" r:id="rId38"/>
    <p:sldId id="929" r:id="rId39"/>
  </p:sldIdLst>
  <p:sldSz cx="10693400" cy="7561263"/>
  <p:notesSz cx="6799263" cy="9875838"/>
  <p:defaultTextStyle>
    <a:defPPr>
      <a:defRPr lang="ru-RU"/>
    </a:defPPr>
    <a:lvl1pPr algn="l" defTabSz="1039813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1pPr>
    <a:lvl2pPr marL="519113" indent="-61913" algn="l" defTabSz="1039813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2pPr>
    <a:lvl3pPr marL="1039813" indent="-127000" algn="l" defTabSz="1039813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3pPr>
    <a:lvl4pPr marL="1560513" indent="-190500" algn="l" defTabSz="1039813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4pPr>
    <a:lvl5pPr marL="2081213" indent="-255588" algn="l" defTabSz="1039813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A9"/>
    <a:srgbClr val="0066B3"/>
    <a:srgbClr val="C47AF2"/>
    <a:srgbClr val="D5A0F6"/>
    <a:srgbClr val="E6E7E7"/>
    <a:srgbClr val="4FC6E0"/>
    <a:srgbClr val="D71920"/>
    <a:srgbClr val="FFFFFF"/>
    <a:srgbClr val="8A8C8E"/>
    <a:srgbClr val="0072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4" autoAdjust="0"/>
    <p:restoredTop sz="98540" autoAdjust="0"/>
  </p:normalViewPr>
  <p:slideViewPr>
    <p:cSldViewPr>
      <p:cViewPr>
        <p:scale>
          <a:sx n="66" d="100"/>
          <a:sy n="66" d="100"/>
        </p:scale>
        <p:origin x="-2490" y="-1380"/>
      </p:cViewPr>
      <p:guideLst>
        <p:guide orient="horz" pos="2382"/>
        <p:guide orient="horz" pos="1116"/>
        <p:guide orient="horz" pos="340"/>
        <p:guide orient="horz" pos="4470"/>
        <p:guide pos="3368"/>
        <p:guide pos="828"/>
        <p:guide pos="1826"/>
        <p:guide pos="6011"/>
        <p:guide pos="6457"/>
        <p:guide pos="6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698" y="-91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558" cy="494974"/>
          </a:xfrm>
          <a:prstGeom prst="rect">
            <a:avLst/>
          </a:prstGeom>
        </p:spPr>
        <p:txBody>
          <a:bodyPr vert="horz" lIns="90735" tIns="45367" rIns="90735" bIns="45367" rtlCol="0"/>
          <a:lstStyle>
            <a:lvl1pPr algn="l" defTabSz="103500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1121" y="1"/>
            <a:ext cx="2946558" cy="494974"/>
          </a:xfrm>
          <a:prstGeom prst="rect">
            <a:avLst/>
          </a:prstGeom>
        </p:spPr>
        <p:txBody>
          <a:bodyPr vert="horz" lIns="90735" tIns="45367" rIns="90735" bIns="45367" rtlCol="0"/>
          <a:lstStyle>
            <a:lvl1pPr algn="r" defTabSz="103500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709B262-386B-4C32-9E36-5B9EB7F32326}" type="datetimeFigureOut">
              <a:rPr lang="ru-RU"/>
              <a:pPr>
                <a:defRPr/>
              </a:pPr>
              <a:t>13.12.2016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81050" y="739775"/>
            <a:ext cx="523716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35" tIns="45367" rIns="90735" bIns="45367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610" y="4691220"/>
            <a:ext cx="5440044" cy="4443733"/>
          </a:xfrm>
          <a:prstGeom prst="rect">
            <a:avLst/>
          </a:prstGeom>
        </p:spPr>
        <p:txBody>
          <a:bodyPr vert="horz" lIns="90735" tIns="45367" rIns="90735" bIns="45367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9288"/>
            <a:ext cx="2946558" cy="494974"/>
          </a:xfrm>
          <a:prstGeom prst="rect">
            <a:avLst/>
          </a:prstGeom>
        </p:spPr>
        <p:txBody>
          <a:bodyPr vert="horz" lIns="90735" tIns="45367" rIns="90735" bIns="45367" rtlCol="0" anchor="b"/>
          <a:lstStyle>
            <a:lvl1pPr algn="l" defTabSz="103500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1121" y="9379288"/>
            <a:ext cx="2946558" cy="494974"/>
          </a:xfrm>
          <a:prstGeom prst="rect">
            <a:avLst/>
          </a:prstGeom>
        </p:spPr>
        <p:txBody>
          <a:bodyPr vert="horz" lIns="90735" tIns="45367" rIns="90735" bIns="45367" rtlCol="0" anchor="b"/>
          <a:lstStyle>
            <a:lvl1pPr algn="r" defTabSz="1035007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FEB56-9A55-4E1B-BA95-9B0798ACFD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62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039813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9113" algn="l" defTabSz="1039813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9813" algn="l" defTabSz="1039813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60513" algn="l" defTabSz="1039813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81213" algn="l" defTabSz="1039813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03042" algn="l" defTabSz="104121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3653" algn="l" defTabSz="104121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4260" algn="l" defTabSz="104121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4866" algn="l" defTabSz="1041217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B6628-7774-4632-8BBF-14C63FD58475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19990-2D56-419F-AD39-C0407B582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4A12D-91C9-412C-B834-CADA4419CCB4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87680-120C-4780-9412-A86A8D547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4B0C1-D1B0-4BDD-A94B-B11F9DEF2FA3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433D5-61B0-4C23-B0F5-F0928187C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0693400" cy="1240958"/>
          </a:xfr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rgbClr val="E5EDF7">
                  <a:alpha val="20000"/>
                </a:srgbClr>
              </a:gs>
            </a:gsLst>
            <a:lin ang="5400000" scaled="1"/>
          </a:gradFill>
        </p:spPr>
        <p:txBody>
          <a:bodyPr lIns="205289" tIns="82116" rIns="205289" bIns="82116"/>
          <a:lstStyle>
            <a:lvl1pPr>
              <a:defRPr/>
            </a:lvl1pPr>
          </a:lstStyle>
          <a:p>
            <a:r>
              <a:rPr lang="ru-RU"/>
              <a:t>Образец заголовка  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5051346"/>
            <a:ext cx="10693400" cy="2509919"/>
          </a:xfrm>
          <a:gradFill rotWithShape="1">
            <a:gsLst>
              <a:gs pos="0">
                <a:srgbClr val="E5EDF7">
                  <a:alpha val="20000"/>
                </a:srgbClr>
              </a:gs>
              <a:gs pos="100000">
                <a:schemeClr val="bg1">
                  <a:alpha val="50000"/>
                </a:schemeClr>
              </a:gs>
            </a:gsLst>
            <a:lin ang="0" scaled="1"/>
          </a:gradFill>
          <a:ln>
            <a:noFill/>
          </a:ln>
        </p:spPr>
        <p:txBody>
          <a:bodyPr/>
          <a:lstStyle>
            <a:lvl1pPr marL="0" indent="0" algn="ctr">
              <a:buFont typeface="Arial" pitchFamily="34" charset="0"/>
              <a:buNone/>
              <a:defRPr>
                <a:solidFill>
                  <a:srgbClr val="034E93"/>
                </a:solidFill>
                <a:latin typeface="Arial Black" pitchFamily="34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 spd="med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35B981D8-2F21-418D-85C5-5AF8E5A425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/>
            </a:lvl1pPr>
            <a:lvl2pPr marL="521436" indent="0">
              <a:buNone/>
              <a:defRPr sz="2100"/>
            </a:lvl2pPr>
            <a:lvl3pPr marL="1042872" indent="0">
              <a:buNone/>
              <a:defRPr sz="1800"/>
            </a:lvl3pPr>
            <a:lvl4pPr marL="1564308" indent="0">
              <a:buNone/>
              <a:defRPr sz="1600"/>
            </a:lvl4pPr>
            <a:lvl5pPr marL="2085744" indent="0">
              <a:buNone/>
              <a:defRPr sz="1600"/>
            </a:lvl5pPr>
            <a:lvl6pPr marL="2607179" indent="0">
              <a:buNone/>
              <a:defRPr sz="1600"/>
            </a:lvl6pPr>
            <a:lvl7pPr marL="3128616" indent="0">
              <a:buNone/>
              <a:defRPr sz="1600"/>
            </a:lvl7pPr>
            <a:lvl8pPr marL="3650052" indent="0">
              <a:buNone/>
              <a:defRPr sz="1600"/>
            </a:lvl8pPr>
            <a:lvl9pPr marL="4171487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DE174482-A7B0-42DC-BC15-B9B4ED76AE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4670" y="1636524"/>
            <a:ext cx="4722918" cy="555717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5812" y="1636524"/>
            <a:ext cx="4722918" cy="555717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60284D76-54F2-497A-8C28-CB5A35BC85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0" y="302802"/>
            <a:ext cx="9624060" cy="126021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101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6" indent="0">
              <a:buNone/>
              <a:defRPr sz="2300" b="1"/>
            </a:lvl2pPr>
            <a:lvl3pPr marL="1042872" indent="0">
              <a:buNone/>
              <a:defRPr sz="2100" b="1"/>
            </a:lvl3pPr>
            <a:lvl4pPr marL="1564308" indent="0">
              <a:buNone/>
              <a:defRPr sz="1800" b="1"/>
            </a:lvl4pPr>
            <a:lvl5pPr marL="2085744" indent="0">
              <a:buNone/>
              <a:defRPr sz="1800" b="1"/>
            </a:lvl5pPr>
            <a:lvl6pPr marL="2607179" indent="0">
              <a:buNone/>
              <a:defRPr sz="1800" b="1"/>
            </a:lvl6pPr>
            <a:lvl7pPr marL="3128616" indent="0">
              <a:buNone/>
              <a:defRPr sz="1800" b="1"/>
            </a:lvl7pPr>
            <a:lvl8pPr marL="3650052" indent="0">
              <a:buNone/>
              <a:defRPr sz="1800" b="1"/>
            </a:lvl8pPr>
            <a:lvl9pPr marL="4171487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32101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CF34A549-9CF5-4DBA-A29E-B82C0CD92F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76963576-81C7-4B83-9C61-DEB5655F8A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ACAEF4D8-8817-44C9-AABF-56FC898844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72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72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436" indent="0">
              <a:buNone/>
              <a:defRPr sz="1400"/>
            </a:lvl2pPr>
            <a:lvl3pPr marL="1042872" indent="0">
              <a:buNone/>
              <a:defRPr sz="1100"/>
            </a:lvl3pPr>
            <a:lvl4pPr marL="1564308" indent="0">
              <a:buNone/>
              <a:defRPr sz="1000"/>
            </a:lvl4pPr>
            <a:lvl5pPr marL="2085744" indent="0">
              <a:buNone/>
              <a:defRPr sz="1000"/>
            </a:lvl5pPr>
            <a:lvl6pPr marL="2607179" indent="0">
              <a:buNone/>
              <a:defRPr sz="1000"/>
            </a:lvl6pPr>
            <a:lvl7pPr marL="3128616" indent="0">
              <a:buNone/>
              <a:defRPr sz="1000"/>
            </a:lvl7pPr>
            <a:lvl8pPr marL="3650052" indent="0">
              <a:buNone/>
              <a:defRPr sz="1000"/>
            </a:lvl8pPr>
            <a:lvl9pPr marL="4171487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7CBE92DC-312E-4D5B-A68D-DDB4ABAF8D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85AA4-47A8-46E0-B2D9-258E37F9A39D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81C3A-4275-43D8-87E0-84B5D10D0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lIns="104287" tIns="52144" rIns="104287" bIns="52144"/>
          <a:lstStyle>
            <a:lvl1pPr marL="0" indent="0">
              <a:buNone/>
              <a:defRPr sz="3700"/>
            </a:lvl1pPr>
            <a:lvl2pPr marL="521436" indent="0">
              <a:buNone/>
              <a:defRPr sz="3200"/>
            </a:lvl2pPr>
            <a:lvl3pPr marL="1042872" indent="0">
              <a:buNone/>
              <a:defRPr sz="2700"/>
            </a:lvl3pPr>
            <a:lvl4pPr marL="1564308" indent="0">
              <a:buNone/>
              <a:defRPr sz="2300"/>
            </a:lvl4pPr>
            <a:lvl5pPr marL="2085744" indent="0">
              <a:buNone/>
              <a:defRPr sz="2300"/>
            </a:lvl5pPr>
            <a:lvl6pPr marL="2607179" indent="0">
              <a:buNone/>
              <a:defRPr sz="2300"/>
            </a:lvl6pPr>
            <a:lvl7pPr marL="3128616" indent="0">
              <a:buNone/>
              <a:defRPr sz="2300"/>
            </a:lvl7pPr>
            <a:lvl8pPr marL="3650052" indent="0">
              <a:buNone/>
              <a:defRPr sz="2300"/>
            </a:lvl8pPr>
            <a:lvl9pPr marL="4171487" indent="0">
              <a:buNone/>
              <a:defRPr sz="23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436" indent="0">
              <a:buNone/>
              <a:defRPr sz="1400"/>
            </a:lvl2pPr>
            <a:lvl3pPr marL="1042872" indent="0">
              <a:buNone/>
              <a:defRPr sz="1100"/>
            </a:lvl3pPr>
            <a:lvl4pPr marL="1564308" indent="0">
              <a:buNone/>
              <a:defRPr sz="1000"/>
            </a:lvl4pPr>
            <a:lvl5pPr marL="2085744" indent="0">
              <a:buNone/>
              <a:defRPr sz="1000"/>
            </a:lvl5pPr>
            <a:lvl6pPr marL="2607179" indent="0">
              <a:buNone/>
              <a:defRPr sz="1000"/>
            </a:lvl6pPr>
            <a:lvl7pPr marL="3128616" indent="0">
              <a:buNone/>
              <a:defRPr sz="1000"/>
            </a:lvl7pPr>
            <a:lvl8pPr marL="3650052" indent="0">
              <a:buNone/>
              <a:defRPr sz="1000"/>
            </a:lvl8pPr>
            <a:lvl9pPr marL="4171487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E9EB8843-24AE-4713-81E5-9FAE4411BB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89B2EF15-5520-4ECC-BB71-6B1C0A4FB5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153717" y="0"/>
            <a:ext cx="2539683" cy="71937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4670" y="0"/>
            <a:ext cx="7440824" cy="71937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83741807-B215-492F-BE91-AD0DAEAEF7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6541" y="1"/>
            <a:ext cx="8966861" cy="126021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34670" y="1636524"/>
            <a:ext cx="4722918" cy="55571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5812" y="1636524"/>
            <a:ext cx="4722918" cy="55571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AD12018C-66A0-4CC5-90E1-82474D784D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6541" y="1"/>
            <a:ext cx="8966861" cy="126021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34670" y="1636524"/>
            <a:ext cx="9624060" cy="5557178"/>
          </a:xfrm>
        </p:spPr>
        <p:txBody>
          <a:bodyPr lIns="104287" tIns="52144" rIns="104287" bIns="52144"/>
          <a:lstStyle/>
          <a:p>
            <a:pPr lvl="0"/>
            <a:endParaRPr lang="ru-RU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E113A892-C4FE-45B7-B5D7-C8F853607F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6541" y="1"/>
            <a:ext cx="8966861" cy="126021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534670" y="1636524"/>
            <a:ext cx="9624060" cy="5557178"/>
          </a:xfrm>
        </p:spPr>
        <p:txBody>
          <a:bodyPr lIns="104287" tIns="52144" rIns="104287" bIns="52144"/>
          <a:lstStyle/>
          <a:p>
            <a:pPr lvl="0"/>
            <a:endParaRPr lang="ru-RU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l" defTabSz="1041150">
              <a:defRPr sz="2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defTabSz="1041150">
              <a:defRPr sz="2100">
                <a:latin typeface="Arial" pitchFamily="34" charset="0"/>
              </a:defRPr>
            </a:lvl1pPr>
          </a:lstStyle>
          <a:p>
            <a:pPr>
              <a:defRPr/>
            </a:pPr>
            <a:fld id="{AA6498B0-FF0D-4F16-99C8-7CC0331D7D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Z:\Projects\Текущие\Проектная\FNS_2012\_БРЭНДБУК\out\PPT\3_1_present_A4-0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FB6E1-FB4F-4A37-9202-1A27422371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1813" cy="755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37" y="1116335"/>
            <a:ext cx="8561139" cy="2232248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037" y="3781425"/>
            <a:ext cx="8561139" cy="3314700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060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12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18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24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30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36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442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648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A1D72-5003-4176-AE85-70426AEC88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1588"/>
            <a:ext cx="10691812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6" y="552451"/>
            <a:ext cx="8580438" cy="12192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62026" y="1771650"/>
            <a:ext cx="4234282" cy="5177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9970" y="1771650"/>
            <a:ext cx="4262505" cy="517733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омер слайда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7740F-8686-4EB3-A39C-890C89CE16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6" y="552450"/>
            <a:ext cx="9196705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036" y="1771650"/>
            <a:ext cx="4297419" cy="62625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0609" indent="0">
              <a:buNone/>
              <a:defRPr sz="2300" b="1"/>
            </a:lvl2pPr>
            <a:lvl3pPr marL="1041217" indent="0">
              <a:buNone/>
              <a:defRPr sz="2100" b="1"/>
            </a:lvl3pPr>
            <a:lvl4pPr marL="1561826" indent="0">
              <a:buNone/>
              <a:defRPr sz="1800" b="1"/>
            </a:lvl4pPr>
            <a:lvl5pPr marL="2082436" indent="0">
              <a:buNone/>
              <a:defRPr sz="1800" b="1"/>
            </a:lvl5pPr>
            <a:lvl6pPr marL="2603042" indent="0">
              <a:buNone/>
              <a:defRPr sz="1800" b="1"/>
            </a:lvl6pPr>
            <a:lvl7pPr marL="3123653" indent="0">
              <a:buNone/>
              <a:defRPr sz="1800" b="1"/>
            </a:lvl7pPr>
            <a:lvl8pPr marL="3644260" indent="0">
              <a:buNone/>
              <a:defRPr sz="1800" b="1"/>
            </a:lvl8pPr>
            <a:lvl9pPr marL="4164866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62036" y="2397901"/>
            <a:ext cx="4297419" cy="469822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46704" y="1771650"/>
            <a:ext cx="4195762" cy="62625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0609" indent="0">
              <a:buNone/>
              <a:defRPr sz="2300" b="1"/>
            </a:lvl2pPr>
            <a:lvl3pPr marL="1041217" indent="0">
              <a:buNone/>
              <a:defRPr sz="2100" b="1"/>
            </a:lvl3pPr>
            <a:lvl4pPr marL="1561826" indent="0">
              <a:buNone/>
              <a:defRPr sz="1800" b="1"/>
            </a:lvl4pPr>
            <a:lvl5pPr marL="2082436" indent="0">
              <a:buNone/>
              <a:defRPr sz="1800" b="1"/>
            </a:lvl5pPr>
            <a:lvl6pPr marL="2603042" indent="0">
              <a:buNone/>
              <a:defRPr sz="1800" b="1"/>
            </a:lvl6pPr>
            <a:lvl7pPr marL="3123653" indent="0">
              <a:buNone/>
              <a:defRPr sz="1800" b="1"/>
            </a:lvl7pPr>
            <a:lvl8pPr marL="3644260" indent="0">
              <a:buNone/>
              <a:defRPr sz="1800" b="1"/>
            </a:lvl8pPr>
            <a:lvl9pPr marL="4164866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46704" y="2412479"/>
            <a:ext cx="4195762" cy="4683646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17F72-D755-44EF-8F1C-CC8FF5097A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BF4BF-6AD1-4280-B3A9-EB3DE08B503E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204C5-CDA2-4E9E-9428-B94A3AEF4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Z:\Projects\Текущие\Проектная\FNS_2012\_БРЭНДБУК\out\PPT\3_1_present_A4-03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1588"/>
            <a:ext cx="10691812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026" y="552451"/>
            <a:ext cx="9196705" cy="1219200"/>
          </a:xfrm>
        </p:spPr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9CF6A-15D4-4DFF-ADF9-B87EAB16C1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Нижний колонтитул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578975" y="6475413"/>
            <a:ext cx="663575" cy="717550"/>
          </a:xfrm>
        </p:spPr>
        <p:txBody>
          <a:bodyPr/>
          <a:lstStyle>
            <a:lvl1pPr algn="ctr">
              <a:defRPr sz="2700" i="0">
                <a:solidFill>
                  <a:prstClr val="white"/>
                </a:solidFill>
                <a:latin typeface="+mj-lt"/>
              </a:defRPr>
            </a:lvl1pPr>
          </a:lstStyle>
          <a:p>
            <a:pPr>
              <a:defRPr/>
            </a:pPr>
            <a:fld id="{4DF3F91C-6D37-4E4A-BFD9-456BF46A0C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682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682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0609" indent="0">
              <a:buNone/>
              <a:defRPr sz="1400"/>
            </a:lvl2pPr>
            <a:lvl3pPr marL="1041217" indent="0">
              <a:buNone/>
              <a:defRPr sz="1100"/>
            </a:lvl3pPr>
            <a:lvl4pPr marL="1561826" indent="0">
              <a:buNone/>
              <a:defRPr sz="1000"/>
            </a:lvl4pPr>
            <a:lvl5pPr marL="2082436" indent="0">
              <a:buNone/>
              <a:defRPr sz="1000"/>
            </a:lvl5pPr>
            <a:lvl6pPr marL="2603042" indent="0">
              <a:buNone/>
              <a:defRPr sz="1000"/>
            </a:lvl6pPr>
            <a:lvl7pPr marL="3123653" indent="0">
              <a:buNone/>
              <a:defRPr sz="1000"/>
            </a:lvl7pPr>
            <a:lvl8pPr marL="3644260" indent="0">
              <a:buNone/>
              <a:defRPr sz="1000"/>
            </a:lvl8pPr>
            <a:lvl9pPr marL="416486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6A478-9955-48F9-9BCA-4D39E94220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lIns="104123" tIns="52062" rIns="104123" bIns="52062" rtlCol="0">
            <a:normAutofit/>
          </a:bodyPr>
          <a:lstStyle>
            <a:lvl1pPr marL="0" indent="0">
              <a:buNone/>
              <a:defRPr sz="3700"/>
            </a:lvl1pPr>
            <a:lvl2pPr marL="520609" indent="0">
              <a:buNone/>
              <a:defRPr sz="3200"/>
            </a:lvl2pPr>
            <a:lvl3pPr marL="1041217" indent="0">
              <a:buNone/>
              <a:defRPr sz="2700"/>
            </a:lvl3pPr>
            <a:lvl4pPr marL="1561826" indent="0">
              <a:buNone/>
              <a:defRPr sz="2300"/>
            </a:lvl4pPr>
            <a:lvl5pPr marL="2082436" indent="0">
              <a:buNone/>
              <a:defRPr sz="2300"/>
            </a:lvl5pPr>
            <a:lvl6pPr marL="2603042" indent="0">
              <a:buNone/>
              <a:defRPr sz="2300"/>
            </a:lvl6pPr>
            <a:lvl7pPr marL="3123653" indent="0">
              <a:buNone/>
              <a:defRPr sz="2300"/>
            </a:lvl7pPr>
            <a:lvl8pPr marL="3644260" indent="0">
              <a:buNone/>
              <a:defRPr sz="2300"/>
            </a:lvl8pPr>
            <a:lvl9pPr marL="4164866" indent="0">
              <a:buNone/>
              <a:defRPr sz="23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0609" indent="0">
              <a:buNone/>
              <a:defRPr sz="1400"/>
            </a:lvl2pPr>
            <a:lvl3pPr marL="1041217" indent="0">
              <a:buNone/>
              <a:defRPr sz="1100"/>
            </a:lvl3pPr>
            <a:lvl4pPr marL="1561826" indent="0">
              <a:buNone/>
              <a:defRPr sz="1000"/>
            </a:lvl4pPr>
            <a:lvl5pPr marL="2082436" indent="0">
              <a:buNone/>
              <a:defRPr sz="1000"/>
            </a:lvl5pPr>
            <a:lvl6pPr marL="2603042" indent="0">
              <a:buNone/>
              <a:defRPr sz="1000"/>
            </a:lvl6pPr>
            <a:lvl7pPr marL="3123653" indent="0">
              <a:buNone/>
              <a:defRPr sz="1000"/>
            </a:lvl7pPr>
            <a:lvl8pPr marL="3644260" indent="0">
              <a:buNone/>
              <a:defRPr sz="1000"/>
            </a:lvl8pPr>
            <a:lvl9pPr marL="416486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CE6B2-FB0F-4478-A975-ADE92E757B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26A23-11DB-45CA-A072-FBF8637FBD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67112" y="334306"/>
            <a:ext cx="2812588" cy="7113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5639" y="334306"/>
            <a:ext cx="8263250" cy="7113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1C179-B5DF-4C40-BC26-31D53FAE2C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10691812" cy="756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005" y="3708628"/>
            <a:ext cx="9089390" cy="1620771"/>
          </a:xfrm>
        </p:spPr>
        <p:txBody>
          <a:bodyPr>
            <a:normAutofit/>
          </a:bodyPr>
          <a:lstStyle>
            <a:lvl1pPr>
              <a:defRPr sz="57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4010" y="5364807"/>
            <a:ext cx="7485380" cy="1932323"/>
          </a:xfrm>
        </p:spPr>
        <p:txBody>
          <a:bodyPr>
            <a:normAutofit/>
          </a:bodyPr>
          <a:lstStyle>
            <a:lvl1pPr marL="0" indent="0" algn="ctr">
              <a:buNone/>
              <a:defRPr sz="3200" b="0">
                <a:solidFill>
                  <a:schemeClr val="bg1"/>
                </a:solidFill>
                <a:latin typeface="+mj-lt"/>
              </a:defRPr>
            </a:lvl1pPr>
            <a:lvl2pPr marL="521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4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5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6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7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68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2028" y="1771652"/>
            <a:ext cx="8561139" cy="5324475"/>
          </a:xfrm>
        </p:spPr>
        <p:txBody>
          <a:bodyPr/>
          <a:lstStyle>
            <a:lvl1pPr marL="363410" indent="0">
              <a:buFontTx/>
              <a:buNone/>
              <a:defRPr b="1">
                <a:latin typeface="+mj-lt"/>
              </a:defRPr>
            </a:lvl1pPr>
            <a:lvl2pPr marL="363410" indent="0">
              <a:defRPr>
                <a:latin typeface="+mj-lt"/>
              </a:defRPr>
            </a:lvl2pPr>
            <a:lvl3pPr marL="628428" indent="-260258">
              <a:defRPr>
                <a:latin typeface="+mj-lt"/>
              </a:defRPr>
            </a:lvl3pPr>
            <a:lvl4pPr marL="0" indent="360235">
              <a:defRPr>
                <a:latin typeface="+mj-lt"/>
              </a:defRPr>
            </a:lvl4pPr>
            <a:lvl5pPr marL="1434593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61197" y="552454"/>
            <a:ext cx="8581268" cy="1219199"/>
          </a:xfrm>
        </p:spPr>
        <p:txBody>
          <a:bodyPr/>
          <a:lstStyle>
            <a:lvl1pPr marL="0" marR="0" indent="0" defTabSz="10426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5400"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ru-RU" noProof="0" dirty="0" smtClean="0"/>
          </a:p>
        </p:txBody>
      </p:sp>
      <p:sp>
        <p:nvSpPr>
          <p:cNvPr id="5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ACB38-049E-4B27-94D0-A85F73E7E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2028" y="1771652"/>
            <a:ext cx="8561139" cy="5324475"/>
          </a:xfrm>
        </p:spPr>
        <p:txBody>
          <a:bodyPr/>
          <a:lstStyle>
            <a:lvl1pPr marL="363410" indent="0">
              <a:buFontTx/>
              <a:buNone/>
              <a:defRPr b="1">
                <a:latin typeface="+mj-lt"/>
              </a:defRPr>
            </a:lvl1pPr>
            <a:lvl2pPr marL="363410" indent="0">
              <a:defRPr>
                <a:latin typeface="+mj-lt"/>
              </a:defRPr>
            </a:lvl2pPr>
            <a:lvl3pPr marL="628428" indent="-260258">
              <a:defRPr>
                <a:latin typeface="+mj-lt"/>
              </a:defRPr>
            </a:lvl3pPr>
            <a:lvl4pPr marL="0" indent="360235">
              <a:defRPr>
                <a:latin typeface="+mj-lt"/>
              </a:defRPr>
            </a:lvl4pPr>
            <a:lvl5pPr marL="1434593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61197" y="552454"/>
            <a:ext cx="8581268" cy="1219199"/>
          </a:xfrm>
        </p:spPr>
        <p:txBody>
          <a:bodyPr/>
          <a:lstStyle>
            <a:lvl1pPr marL="0" marR="0" indent="0" defTabSz="104268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5400"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ru-RU" noProof="0" dirty="0" smtClean="0"/>
          </a:p>
        </p:txBody>
      </p:sp>
      <p:sp>
        <p:nvSpPr>
          <p:cNvPr id="5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A6102-8710-4ACE-9EF0-D38333DBEA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2038" y="1771662"/>
            <a:ext cx="8561139" cy="5324475"/>
          </a:xfrm>
        </p:spPr>
        <p:txBody>
          <a:bodyPr/>
          <a:lstStyle>
            <a:lvl1pPr marL="362830" indent="0">
              <a:buFontTx/>
              <a:buNone/>
              <a:defRPr b="1">
                <a:latin typeface="+mj-lt"/>
              </a:defRPr>
            </a:lvl1pPr>
            <a:lvl2pPr marL="362830" indent="0">
              <a:defRPr>
                <a:latin typeface="+mj-lt"/>
              </a:defRPr>
            </a:lvl2pPr>
            <a:lvl3pPr marL="627432" indent="-259845">
              <a:defRPr>
                <a:latin typeface="+mj-lt"/>
              </a:defRPr>
            </a:lvl3pPr>
            <a:lvl4pPr marL="0" indent="359662">
              <a:defRPr>
                <a:latin typeface="+mj-lt"/>
              </a:defRPr>
            </a:lvl4pPr>
            <a:lvl5pPr marL="1432318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61197" y="552463"/>
            <a:ext cx="8581268" cy="1219199"/>
          </a:xfrm>
        </p:spPr>
        <p:txBody>
          <a:bodyPr/>
          <a:lstStyle>
            <a:lvl1pPr marL="0" marR="0" indent="0" defTabSz="1041034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5400"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ru-RU" noProof="0" dirty="0" smtClean="0"/>
          </a:p>
        </p:txBody>
      </p:sp>
      <p:sp>
        <p:nvSpPr>
          <p:cNvPr id="5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3BB01-5C48-4149-BBA5-09E2520401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DB48D-D418-4A82-B420-42EE5368628E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25B59-F2A8-4B9D-9805-697AF916E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Projects\Текущие\Проектная\FNS_2012\_БРЭНДБУК\out\PPT\3_1_present_A4-04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691813" cy="755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2037" y="1771660"/>
            <a:ext cx="8561139" cy="5324475"/>
          </a:xfrm>
        </p:spPr>
        <p:txBody>
          <a:bodyPr/>
          <a:lstStyle>
            <a:lvl1pPr marL="362895" indent="0">
              <a:buFontTx/>
              <a:buNone/>
              <a:defRPr b="1">
                <a:latin typeface="+mj-lt"/>
              </a:defRPr>
            </a:lvl1pPr>
            <a:lvl2pPr marL="362895" indent="0">
              <a:defRPr>
                <a:latin typeface="+mj-lt"/>
              </a:defRPr>
            </a:lvl2pPr>
            <a:lvl3pPr marL="627542" indent="-259891">
              <a:defRPr>
                <a:latin typeface="+mj-lt"/>
              </a:defRPr>
            </a:lvl3pPr>
            <a:lvl4pPr marL="0" indent="359725">
              <a:defRPr>
                <a:latin typeface="+mj-lt"/>
              </a:defRPr>
            </a:lvl4pPr>
            <a:lvl5pPr marL="1432570" indent="0">
              <a:buNone/>
              <a:defRPr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961197" y="552462"/>
            <a:ext cx="8581268" cy="1219199"/>
          </a:xfrm>
        </p:spPr>
        <p:txBody>
          <a:bodyPr/>
          <a:lstStyle>
            <a:lvl1pPr marL="0" marR="0" indent="0" defTabSz="104121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5400"/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ru-RU" noProof="0" dirty="0" smtClean="0"/>
          </a:p>
        </p:txBody>
      </p:sp>
      <p:sp>
        <p:nvSpPr>
          <p:cNvPr id="5" name="Номер слайда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73658-2CDB-4875-8459-2D8D4CCDDA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6D879-38C8-4791-95C8-A82AEC911208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5B2B7-FB10-4FE5-8153-FA66FC41F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2FEAE-FCF3-4E07-9BBF-DE630E5456FA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DEC341-165D-4C4E-A7E1-E0B9323AE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D21B3-6B5D-488F-8DAB-A66489865F87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07450-207B-4410-B699-B3CCA13A4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DEB7E-F7F4-457F-99A8-B8739D35596A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6E773-AD17-4365-806A-9BD06D667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73668-C32A-4963-953D-73F3D104FF0D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6AA1-9A6C-4B46-8130-C51D6437D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19" name="Текст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534988" y="7008813"/>
            <a:ext cx="249555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B609702-2C05-46AB-A258-FCA7A05F2088}" type="datetimeFigureOut">
              <a:rPr lang="ru-RU"/>
              <a:pPr>
                <a:defRPr/>
              </a:pPr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652838" y="7008813"/>
            <a:ext cx="3387725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ctr">
              <a:defRPr sz="13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7662863" y="7008813"/>
            <a:ext cx="249555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r">
              <a:defRPr sz="13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FEBF8EE-AA30-47CE-AD8A-EA72BC983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73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0" y="0"/>
            <a:ext cx="10693400" cy="1319213"/>
          </a:xfrm>
          <a:prstGeom prst="rect">
            <a:avLst/>
          </a:prstGeom>
          <a:gradFill rotWithShape="1">
            <a:gsLst>
              <a:gs pos="0">
                <a:srgbClr val="E5EDF7">
                  <a:alpha val="20000"/>
                </a:srgbClr>
              </a:gs>
              <a:gs pos="100000">
                <a:schemeClr val="bg1">
                  <a:alpha val="50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lIns="104269" tIns="52135" rIns="104269" bIns="52135" anchor="ctr"/>
          <a:lstStyle/>
          <a:p>
            <a:pPr defTabSz="914239">
              <a:defRPr/>
            </a:pPr>
            <a:endParaRPr lang="ru-RU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085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0"/>
            <a:ext cx="89662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9" tIns="52135" rIns="104269" bIns="521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636713"/>
            <a:ext cx="9623425" cy="5556250"/>
          </a:xfrm>
          <a:prstGeom prst="rect">
            <a:avLst/>
          </a:prstGeom>
          <a:solidFill>
            <a:srgbClr val="FFFFFF">
              <a:alpha val="50195"/>
            </a:srgbClr>
          </a:solidFill>
          <a:ln w="57150" cmpd="thinThick" algn="ctr">
            <a:solidFill>
              <a:srgbClr val="FFFFFF">
                <a:alpha val="50195"/>
              </a:srgbClr>
            </a:solidFill>
            <a:miter lim="800000"/>
            <a:headEnd/>
            <a:tailEnd/>
          </a:ln>
        </p:spPr>
        <p:txBody>
          <a:bodyPr vert="horz" wrap="square" lIns="104269" tIns="52135" rIns="104269" bIns="521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62363" y="7265988"/>
            <a:ext cx="3386137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269" tIns="52135" rIns="104269" bIns="52135" numCol="1" anchor="t" anchorCtr="0" compatLnSpc="1">
            <a:prstTxWarp prst="textNoShape">
              <a:avLst/>
            </a:prstTxWarp>
          </a:bodyPr>
          <a:lstStyle>
            <a:lvl1pPr algn="ctr">
              <a:defRPr sz="16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726613" y="7035800"/>
            <a:ext cx="966787" cy="525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104269" tIns="52135" rIns="104269" bIns="52135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CA8150CB-4BFC-43FA-A23A-B2405C68C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91145" name="Picture 9" descr="Герб_МНС_РФ_Цвет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15888" y="79375"/>
            <a:ext cx="1209675" cy="1319213"/>
          </a:xfrm>
          <a:prstGeom prst="rect">
            <a:avLst/>
          </a:prstGeom>
          <a:noFill/>
          <a:effectLst>
            <a:outerShdw dist="28398" dir="3806097" algn="ctr" rotWithShape="0">
              <a:schemeClr val="bg1"/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  <p:sldLayoutId id="2147484002" r:id="rId12"/>
    <p:sldLayoutId id="2147484003" r:id="rId13"/>
    <p:sldLayoutId id="2147484004" r:id="rId14"/>
  </p:sldLayoutIdLst>
  <p:transition spd="med">
    <p:split orient="vert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34E93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34E93"/>
          </a:solidFill>
          <a:latin typeface="Impac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34E93"/>
          </a:solidFill>
          <a:latin typeface="Impac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34E93"/>
          </a:solidFill>
          <a:latin typeface="Impac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34E93"/>
          </a:solidFill>
          <a:latin typeface="Impact" pitchFamily="34" charset="0"/>
        </a:defRPr>
      </a:lvl5pPr>
      <a:lvl6pPr marL="521436" algn="ctr" rtl="0" fontAlgn="base">
        <a:spcBef>
          <a:spcPct val="0"/>
        </a:spcBef>
        <a:spcAft>
          <a:spcPct val="0"/>
        </a:spcAft>
        <a:defRPr sz="3200">
          <a:solidFill>
            <a:srgbClr val="034E93"/>
          </a:solidFill>
          <a:latin typeface="Impact" pitchFamily="34" charset="0"/>
        </a:defRPr>
      </a:lvl6pPr>
      <a:lvl7pPr marL="1042872" algn="ctr" rtl="0" fontAlgn="base">
        <a:spcBef>
          <a:spcPct val="0"/>
        </a:spcBef>
        <a:spcAft>
          <a:spcPct val="0"/>
        </a:spcAft>
        <a:defRPr sz="3200">
          <a:solidFill>
            <a:srgbClr val="034E93"/>
          </a:solidFill>
          <a:latin typeface="Impact" pitchFamily="34" charset="0"/>
        </a:defRPr>
      </a:lvl7pPr>
      <a:lvl8pPr marL="1564308" algn="ctr" rtl="0" fontAlgn="base">
        <a:spcBef>
          <a:spcPct val="0"/>
        </a:spcBef>
        <a:spcAft>
          <a:spcPct val="0"/>
        </a:spcAft>
        <a:defRPr sz="3200">
          <a:solidFill>
            <a:srgbClr val="034E93"/>
          </a:solidFill>
          <a:latin typeface="Impact" pitchFamily="34" charset="0"/>
        </a:defRPr>
      </a:lvl8pPr>
      <a:lvl9pPr marL="2085744" algn="ctr" rtl="0" fontAlgn="base">
        <a:spcBef>
          <a:spcPct val="0"/>
        </a:spcBef>
        <a:spcAft>
          <a:spcPct val="0"/>
        </a:spcAft>
        <a:defRPr sz="3200">
          <a:solidFill>
            <a:srgbClr val="034E93"/>
          </a:solidFill>
          <a:latin typeface="Impact" pitchFamily="34" charset="0"/>
        </a:defRPr>
      </a:lvl9pPr>
    </p:titleStyle>
    <p:bodyStyle>
      <a:lvl1pPr marL="304800" indent="-304800" algn="l" rtl="0" eaLnBrk="0" fontAlgn="base" hangingPunct="0">
        <a:spcBef>
          <a:spcPct val="0"/>
        </a:spcBef>
        <a:spcAft>
          <a:spcPct val="40000"/>
        </a:spcAft>
        <a:buClr>
          <a:srgbClr val="B31B34"/>
        </a:buClr>
        <a:buSzPct val="80000"/>
        <a:buFont typeface="Arial" charset="0"/>
        <a:buChar char="●"/>
        <a:defRPr sz="27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20738" indent="-311150" algn="l" rtl="0" eaLnBrk="0" fontAlgn="base" hangingPunct="0">
        <a:spcBef>
          <a:spcPct val="0"/>
        </a:spcBef>
        <a:spcAft>
          <a:spcPct val="40000"/>
        </a:spcAft>
        <a:buClr>
          <a:srgbClr val="B31B34"/>
        </a:buClr>
        <a:buSzPct val="80000"/>
        <a:buFont typeface="Arial" charset="0"/>
        <a:buChar char="●"/>
        <a:defRPr sz="25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325563" indent="-300038" algn="l" rtl="0" eaLnBrk="0" fontAlgn="base" hangingPunct="0">
        <a:spcBef>
          <a:spcPct val="0"/>
        </a:spcBef>
        <a:spcAft>
          <a:spcPct val="40000"/>
        </a:spcAft>
        <a:buClr>
          <a:srgbClr val="B31B34"/>
        </a:buClr>
        <a:buSzPct val="80000"/>
        <a:buFont typeface="Arial" charset="0"/>
        <a:buChar char="●"/>
        <a:defRPr sz="23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735138" indent="-203200" algn="l" rtl="0" eaLnBrk="0" fontAlgn="base" hangingPunct="0">
        <a:spcBef>
          <a:spcPct val="0"/>
        </a:spcBef>
        <a:spcAft>
          <a:spcPct val="40000"/>
        </a:spcAft>
        <a:buClr>
          <a:srgbClr val="B31B34"/>
        </a:buClr>
        <a:buSzPct val="80000"/>
        <a:buFont typeface="Arial" charset="0"/>
        <a:buChar char="●"/>
        <a:defRPr sz="23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136775" indent="-196850" algn="l" rtl="0" eaLnBrk="0" fontAlgn="base" hangingPunct="0">
        <a:spcBef>
          <a:spcPct val="0"/>
        </a:spcBef>
        <a:spcAft>
          <a:spcPct val="40000"/>
        </a:spcAft>
        <a:buClr>
          <a:srgbClr val="B31B34"/>
        </a:buClr>
        <a:buSzPct val="80000"/>
        <a:buFont typeface="Arial" charset="0"/>
        <a:buChar char="●"/>
        <a:defRPr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659687" indent="-197349" algn="l" rtl="0" fontAlgn="base">
        <a:spcBef>
          <a:spcPct val="0"/>
        </a:spcBef>
        <a:spcAft>
          <a:spcPct val="40000"/>
        </a:spcAft>
        <a:buClr>
          <a:srgbClr val="B31B34"/>
        </a:buClr>
        <a:buSzPct val="80000"/>
        <a:buFont typeface="Arial" pitchFamily="34" charset="0"/>
        <a:buChar char="●"/>
        <a:defRPr sz="1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3181123" indent="-197349" algn="l" rtl="0" fontAlgn="base">
        <a:spcBef>
          <a:spcPct val="0"/>
        </a:spcBef>
        <a:spcAft>
          <a:spcPct val="40000"/>
        </a:spcAft>
        <a:buClr>
          <a:srgbClr val="B31B34"/>
        </a:buClr>
        <a:buSzPct val="80000"/>
        <a:buFont typeface="Arial" pitchFamily="34" charset="0"/>
        <a:buChar char="●"/>
        <a:defRPr sz="1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702558" indent="-197349" algn="l" rtl="0" fontAlgn="base">
        <a:spcBef>
          <a:spcPct val="0"/>
        </a:spcBef>
        <a:spcAft>
          <a:spcPct val="40000"/>
        </a:spcAft>
        <a:buClr>
          <a:srgbClr val="B31B34"/>
        </a:buClr>
        <a:buSzPct val="80000"/>
        <a:buFont typeface="Arial" pitchFamily="34" charset="0"/>
        <a:buChar char="●"/>
        <a:defRPr sz="1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4223995" indent="-197349" algn="l" rtl="0" fontAlgn="base">
        <a:spcBef>
          <a:spcPct val="0"/>
        </a:spcBef>
        <a:spcAft>
          <a:spcPct val="40000"/>
        </a:spcAft>
        <a:buClr>
          <a:srgbClr val="B31B34"/>
        </a:buClr>
        <a:buSzPct val="80000"/>
        <a:buFont typeface="Arial" pitchFamily="34" charset="0"/>
        <a:buChar char="●"/>
        <a:defRPr sz="1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6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2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08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4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79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16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2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87" algn="l" defTabSz="104287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Заголовок 1"/>
          <p:cNvSpPr>
            <a:spLocks noGrp="1"/>
          </p:cNvSpPr>
          <p:nvPr>
            <p:ph type="title"/>
          </p:nvPr>
        </p:nvSpPr>
        <p:spPr bwMode="auto">
          <a:xfrm>
            <a:off x="954088" y="539750"/>
            <a:ext cx="858837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5" tIns="52052" rIns="104105" bIns="5205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23" name="Текст 2"/>
          <p:cNvSpPr>
            <a:spLocks noGrp="1"/>
          </p:cNvSpPr>
          <p:nvPr>
            <p:ph type="body" idx="1"/>
          </p:nvPr>
        </p:nvSpPr>
        <p:spPr bwMode="auto">
          <a:xfrm>
            <a:off x="954088" y="1763713"/>
            <a:ext cx="8588375" cy="533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5" tIns="52052" rIns="104105" bIns="520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534988" y="7008813"/>
            <a:ext cx="249555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5" tIns="52052" rIns="104105" bIns="52052" numCol="1" anchor="ctr" anchorCtr="0" compatLnSpc="1">
            <a:prstTxWarp prst="textNoShape">
              <a:avLst/>
            </a:prstTxWarp>
          </a:bodyPr>
          <a:lstStyle>
            <a:lvl1pPr algn="l" defTabSz="1041217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0066B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652838" y="7008813"/>
            <a:ext cx="3387725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5" tIns="52052" rIns="104105" bIns="52052" numCol="1" anchor="ctr" anchorCtr="0" compatLnSpc="1">
            <a:prstTxWarp prst="textNoShape">
              <a:avLst/>
            </a:prstTxWarp>
          </a:bodyPr>
          <a:lstStyle>
            <a:lvl1pPr algn="ctr" defTabSz="1041217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rgbClr val="0066B3">
                    <a:tint val="75000"/>
                  </a:srgb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9736138" y="6661150"/>
            <a:ext cx="7239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5" tIns="52052" rIns="104105" bIns="52052" numCol="1" anchor="ctr" anchorCtr="0" compatLnSpc="1">
            <a:prstTxWarp prst="textNoShape">
              <a:avLst/>
            </a:prstTxWarp>
          </a:bodyPr>
          <a:lstStyle>
            <a:lvl1pPr algn="ctr" defTabSz="1041217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 sz="27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D771091-809A-463A-8256-923D412658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3954" r:id="rId4"/>
    <p:sldLayoutId id="2147484013" r:id="rId5"/>
    <p:sldLayoutId id="2147484014" r:id="rId6"/>
    <p:sldLayoutId id="2147483955" r:id="rId7"/>
    <p:sldLayoutId id="2147483956" r:id="rId8"/>
    <p:sldLayoutId id="2147483957" r:id="rId9"/>
    <p:sldLayoutId id="2147483958" r:id="rId10"/>
    <p:sldLayoutId id="2147484015" r:id="rId11"/>
    <p:sldLayoutId id="2147484017" r:id="rId12"/>
    <p:sldLayoutId id="2147484018" r:id="rId13"/>
    <p:sldLayoutId id="2147484019" r:id="rId14"/>
    <p:sldLayoutId id="2147484020" r:id="rId15"/>
  </p:sldLayoutIdLst>
  <p:hf hdr="0" ftr="0" dt="0"/>
  <p:txStyles>
    <p:titleStyle>
      <a:lvl1pPr algn="l" defTabSz="1039813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200" b="1" kern="1200">
          <a:solidFill>
            <a:srgbClr val="005AA9"/>
          </a:solidFill>
          <a:latin typeface="+mj-lt"/>
          <a:ea typeface="+mj-ea"/>
          <a:cs typeface="+mj-cs"/>
        </a:defRPr>
      </a:lvl1pPr>
      <a:lvl2pPr algn="l" defTabSz="1039813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2pPr>
      <a:lvl3pPr algn="l" defTabSz="1039813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3pPr>
      <a:lvl4pPr algn="l" defTabSz="1039813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4pPr>
      <a:lvl5pPr algn="l" defTabSz="1039813" rtl="0" eaLnBrk="0" fontAlgn="base" hangingPunct="0">
        <a:lnSpc>
          <a:spcPts val="5200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5pPr>
      <a:lvl6pPr marL="456393" algn="l" defTabSz="1041150" rtl="0" fontAlgn="base">
        <a:lnSpc>
          <a:spcPts val="5194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6pPr>
      <a:lvl7pPr marL="912782" algn="l" defTabSz="1041150" rtl="0" fontAlgn="base">
        <a:lnSpc>
          <a:spcPts val="5194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7pPr>
      <a:lvl8pPr marL="1369181" algn="l" defTabSz="1041150" rtl="0" fontAlgn="base">
        <a:lnSpc>
          <a:spcPts val="5194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8pPr>
      <a:lvl9pPr marL="1825574" algn="l" defTabSz="1041150" rtl="0" fontAlgn="base">
        <a:lnSpc>
          <a:spcPts val="5194"/>
        </a:lnSpc>
        <a:spcBef>
          <a:spcPct val="0"/>
        </a:spcBef>
        <a:spcAft>
          <a:spcPct val="0"/>
        </a:spcAft>
        <a:defRPr sz="4200" b="1">
          <a:solidFill>
            <a:srgbClr val="005AA9"/>
          </a:solidFill>
          <a:latin typeface="Calibri" pitchFamily="34" charset="0"/>
        </a:defRPr>
      </a:lvl9pPr>
    </p:titleStyle>
    <p:bodyStyle>
      <a:lvl1pPr marL="361950" algn="l" defTabSz="1039813" rtl="0" eaLnBrk="0" fontAlgn="base" hangingPunct="0">
        <a:spcBef>
          <a:spcPct val="20000"/>
        </a:spcBef>
        <a:spcAft>
          <a:spcPct val="0"/>
        </a:spcAft>
        <a:buFont typeface="+mj-lt"/>
        <a:defRPr sz="3700" kern="1200">
          <a:solidFill>
            <a:srgbClr val="005AA9"/>
          </a:solidFill>
          <a:latin typeface="+mj-lt"/>
          <a:ea typeface="+mn-ea"/>
          <a:cs typeface="+mn-cs"/>
        </a:defRPr>
      </a:lvl1pPr>
      <a:lvl2pPr marL="361950" algn="l" defTabSz="1039813" rtl="0" eaLnBrk="0" fontAlgn="base" hangingPunct="0">
        <a:spcBef>
          <a:spcPct val="20000"/>
        </a:spcBef>
        <a:spcAft>
          <a:spcPct val="0"/>
        </a:spcAft>
        <a:buFont typeface="Arial" charset="0"/>
        <a:defRPr sz="2400" kern="1200">
          <a:solidFill>
            <a:srgbClr val="504F53"/>
          </a:solidFill>
          <a:latin typeface="+mj-lt"/>
          <a:ea typeface="+mn-ea"/>
          <a:cs typeface="+mn-cs"/>
        </a:defRPr>
      </a:lvl2pPr>
      <a:lvl3pPr marL="711200" indent="-258763" algn="l" defTabSz="10398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04F53"/>
          </a:solidFill>
          <a:latin typeface="+mj-lt"/>
          <a:ea typeface="+mn-ea"/>
          <a:cs typeface="+mn-cs"/>
        </a:defRPr>
      </a:lvl3pPr>
      <a:lvl4pPr indent="358775" algn="just" defTabSz="1039813" rtl="0" eaLnBrk="0" fontAlgn="base" hangingPunct="0">
        <a:lnSpc>
          <a:spcPts val="1800"/>
        </a:lnSpc>
        <a:spcBef>
          <a:spcPts val="400"/>
        </a:spcBef>
        <a:spcAft>
          <a:spcPct val="0"/>
        </a:spcAft>
        <a:buFont typeface="Arial" charset="0"/>
        <a:defRPr sz="1600" kern="1200">
          <a:solidFill>
            <a:srgbClr val="504F53"/>
          </a:solidFill>
          <a:latin typeface="+mj-lt"/>
          <a:ea typeface="+mn-ea"/>
          <a:cs typeface="+mn-cs"/>
        </a:defRPr>
      </a:lvl4pPr>
      <a:lvl5pPr marL="1431925" algn="l" defTabSz="1039813" rtl="0" eaLnBrk="0" fontAlgn="base" hangingPunct="0">
        <a:lnSpc>
          <a:spcPts val="1800"/>
        </a:lnSpc>
        <a:spcBef>
          <a:spcPts val="400"/>
        </a:spcBef>
        <a:spcAft>
          <a:spcPct val="0"/>
        </a:spcAft>
        <a:buFont typeface="Arial" charset="0"/>
        <a:defRPr sz="1400" kern="1200">
          <a:solidFill>
            <a:srgbClr val="8D8C90"/>
          </a:solidFill>
          <a:latin typeface="+mj-lt"/>
          <a:ea typeface="+mn-ea"/>
          <a:cs typeface="+mn-cs"/>
        </a:defRPr>
      </a:lvl5pPr>
      <a:lvl6pPr marL="2863346" indent="-260304" algn="l" defTabSz="1041217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3955" indent="-260304" algn="l" defTabSz="1041217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04566" indent="-260304" algn="l" defTabSz="1041217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25173" indent="-260304" algn="l" defTabSz="1041217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412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0609" algn="l" defTabSz="10412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1217" algn="l" defTabSz="10412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1826" algn="l" defTabSz="10412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2436" algn="l" defTabSz="10412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3042" algn="l" defTabSz="10412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3653" algn="l" defTabSz="10412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44260" algn="l" defTabSz="10412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64866" algn="l" defTabSz="104121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log.ru/" TargetMode="External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3" name="Заголовок 2"/>
          <p:cNvSpPr>
            <a:spLocks noGrp="1"/>
          </p:cNvSpPr>
          <p:nvPr>
            <p:ph type="title"/>
          </p:nvPr>
        </p:nvSpPr>
        <p:spPr>
          <a:xfrm>
            <a:off x="594172" y="1620391"/>
            <a:ext cx="9793088" cy="3600400"/>
          </a:xfrm>
        </p:spPr>
        <p:txBody>
          <a:bodyPr/>
          <a:lstStyle/>
          <a:p>
            <a:pPr algn="ctr" defTabSz="1039813" eaLnBrk="0" fontAlgn="base" hangingPunct="0">
              <a:spcAft>
                <a:spcPct val="0"/>
              </a:spcAft>
            </a:pPr>
            <a:r>
              <a:rPr lang="ru-RU" sz="3200" dirty="0" smtClean="0">
                <a:latin typeface="Calibri" pitchFamily="34" charset="0"/>
                <a:ea typeface="+mn-ea"/>
                <a:cs typeface="+mn-cs"/>
              </a:rPr>
              <a:t/>
            </a:r>
            <a:br>
              <a:rPr lang="ru-RU" sz="3200" dirty="0" smtClean="0">
                <a:latin typeface="Calibri" pitchFamily="34" charset="0"/>
                <a:ea typeface="+mn-ea"/>
                <a:cs typeface="+mn-cs"/>
              </a:rPr>
            </a:br>
            <a:r>
              <a:rPr lang="ru-RU" sz="3200" dirty="0" smtClean="0">
                <a:latin typeface="Calibri" pitchFamily="34" charset="0"/>
                <a:ea typeface="+mn-ea"/>
                <a:cs typeface="+mn-cs"/>
              </a:rPr>
              <a:t>     </a:t>
            </a:r>
            <a:r>
              <a:rPr lang="ru-RU" sz="4400" dirty="0" smtClean="0"/>
              <a:t>Подача электронных документов на государственную регистрацию юридических лиц и индивидуальных предпринимателей</a:t>
            </a:r>
            <a:r>
              <a:rPr lang="ru-RU" sz="3200" dirty="0" smtClean="0">
                <a:latin typeface="Calibri" pitchFamily="34" charset="0"/>
                <a:ea typeface="+mn-ea"/>
                <a:cs typeface="+mn-cs"/>
              </a:rPr>
              <a:t/>
            </a:r>
            <a:br>
              <a:rPr lang="ru-RU" sz="3200" dirty="0" smtClean="0">
                <a:latin typeface="Calibri" pitchFamily="34" charset="0"/>
                <a:ea typeface="+mn-ea"/>
                <a:cs typeface="+mn-cs"/>
              </a:rPr>
            </a:br>
            <a:r>
              <a:rPr lang="ru-RU" sz="1800" dirty="0">
                <a:latin typeface="Calibri" pitchFamily="34" charset="0"/>
                <a:ea typeface="+mn-ea"/>
                <a:cs typeface="+mn-cs"/>
              </a:rPr>
              <a:t/>
            </a:r>
            <a:br>
              <a:rPr lang="ru-RU" sz="1800" dirty="0">
                <a:latin typeface="Calibri" pitchFamily="34" charset="0"/>
                <a:ea typeface="+mn-ea"/>
                <a:cs typeface="+mn-cs"/>
              </a:rPr>
            </a:br>
            <a:r>
              <a:rPr lang="ru-RU" sz="1800" dirty="0">
                <a:latin typeface="Calibri" pitchFamily="34" charset="0"/>
                <a:ea typeface="+mn-ea"/>
                <a:cs typeface="+mn-cs"/>
              </a:rPr>
              <a:t/>
            </a:r>
            <a:br>
              <a:rPr lang="ru-RU" sz="1800" dirty="0">
                <a:latin typeface="Calibri" pitchFamily="34" charset="0"/>
                <a:ea typeface="+mn-ea"/>
                <a:cs typeface="+mn-cs"/>
              </a:rPr>
            </a:br>
            <a:endParaRPr lang="ru-RU" sz="2400" dirty="0"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74114" name="Номер слайда 1"/>
          <p:cNvSpPr txBox="1">
            <a:spLocks/>
          </p:cNvSpPr>
          <p:nvPr/>
        </p:nvSpPr>
        <p:spPr bwMode="auto">
          <a:xfrm>
            <a:off x="9736138" y="6661150"/>
            <a:ext cx="7239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77" tIns="51989" rIns="103977" bIns="51989" anchor="ctr"/>
          <a:lstStyle/>
          <a:p>
            <a:pPr algn="ctr">
              <a:lnSpc>
                <a:spcPts val="2400"/>
              </a:lnSpc>
            </a:pPr>
            <a:fld id="{C08965E5-F0DF-4EDE-969C-103BE1A0583C}" type="slidenum">
              <a:rPr lang="ru-RU" sz="2700">
                <a:solidFill>
                  <a:srgbClr val="FFFFFF"/>
                </a:solidFill>
                <a:latin typeface="Calibri" pitchFamily="34" charset="0"/>
              </a:rPr>
              <a:pPr algn="ctr">
                <a:lnSpc>
                  <a:spcPts val="2400"/>
                </a:lnSpc>
              </a:pPr>
              <a:t>1</a:t>
            </a:fld>
            <a:endParaRPr lang="ru-RU" sz="27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63948" y="2196455"/>
            <a:ext cx="914400" cy="914400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 defTabSz="1043056" fontAlgn="auto">
              <a:spcAft>
                <a:spcPts val="0"/>
              </a:spcAft>
            </a:pPr>
            <a:endParaRPr lang="ru-RU" sz="3200" b="1" dirty="0" smtClean="0">
              <a:solidFill>
                <a:srgbClr val="005AA9"/>
              </a:solidFill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74692" y="5220791"/>
            <a:ext cx="4520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</a:rPr>
              <a:t>Электронный сервис ФНС России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644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24190"/>
          <a:stretch>
            <a:fillRect/>
          </a:stretch>
        </p:blipFill>
        <p:spPr bwMode="auto">
          <a:xfrm>
            <a:off x="738188" y="972319"/>
            <a:ext cx="914501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314252" y="3348583"/>
            <a:ext cx="2808312" cy="2088232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 rot="10800000">
            <a:off x="4338588" y="5796855"/>
            <a:ext cx="1351380" cy="465314"/>
          </a:xfrm>
          <a:prstGeom prst="stripedRightArrow">
            <a:avLst>
              <a:gd name="adj1" fmla="val 40990"/>
              <a:gd name="adj2" fmla="val 1217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66652" y="5661223"/>
            <a:ext cx="2664296" cy="576064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триховая стрелка вправо 8"/>
          <p:cNvSpPr/>
          <p:nvPr/>
        </p:nvSpPr>
        <p:spPr>
          <a:xfrm>
            <a:off x="4338588" y="3996655"/>
            <a:ext cx="3384376" cy="465314"/>
          </a:xfrm>
          <a:prstGeom prst="stripedRightArrow">
            <a:avLst>
              <a:gd name="adj1" fmla="val 40990"/>
              <a:gd name="adj2" fmla="val 1217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554612" y="4716735"/>
            <a:ext cx="1584176" cy="576064"/>
          </a:xfrm>
          <a:prstGeom prst="rect">
            <a:avLst/>
          </a:prstGeom>
        </p:spPr>
        <p:txBody>
          <a:bodyPr vert="horz" wrap="square" lIns="104306" tIns="52153" rIns="104306" bIns="52153" rtlCol="0" anchor="ctr">
            <a:normAutofit fontScale="77500" lnSpcReduction="20000"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ИЛИ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10196" y="6719569"/>
            <a:ext cx="561662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Скачиваем и устанавливаем программу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722964" y="3420591"/>
            <a:ext cx="1080120" cy="36004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722964" y="4140671"/>
            <a:ext cx="1080120" cy="36004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722964" y="4788743"/>
            <a:ext cx="1080120" cy="36004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2484487"/>
            <a:ext cx="8561139" cy="4611648"/>
          </a:xfrm>
        </p:spPr>
        <p:txBody>
          <a:bodyPr/>
          <a:lstStyle/>
          <a:p>
            <a:endParaRPr lang="ru-RU" sz="1000" dirty="0" smtClean="0"/>
          </a:p>
          <a:p>
            <a:r>
              <a:rPr lang="ru-RU" dirty="0" smtClean="0"/>
              <a:t>1-й режим – подготовка заявления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54212" y="396255"/>
            <a:ext cx="8581268" cy="1944216"/>
          </a:xfrm>
        </p:spPr>
        <p:txBody>
          <a:bodyPr/>
          <a:lstStyle/>
          <a:p>
            <a:r>
              <a:rPr lang="ru-RU" sz="4400" dirty="0" smtClean="0"/>
              <a:t>Программа подготовки документов для государственной регистрации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-78" r="77114" b="81084"/>
          <a:stretch>
            <a:fillRect/>
          </a:stretch>
        </p:blipFill>
        <p:spPr bwMode="auto">
          <a:xfrm>
            <a:off x="738188" y="3420591"/>
            <a:ext cx="720080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738188" y="3924647"/>
            <a:ext cx="792088" cy="72008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 rot="10800000">
            <a:off x="1602284" y="3996655"/>
            <a:ext cx="1351380" cy="465314"/>
          </a:xfrm>
          <a:prstGeom prst="stripedRightArrow">
            <a:avLst>
              <a:gd name="adj1" fmla="val 40990"/>
              <a:gd name="adj2" fmla="val 1217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8" y="324247"/>
            <a:ext cx="9073008" cy="6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22165" y="2340471"/>
            <a:ext cx="9001012" cy="4755664"/>
          </a:xfrm>
        </p:spPr>
        <p:txBody>
          <a:bodyPr/>
          <a:lstStyle/>
          <a:p>
            <a:endParaRPr lang="ru-RU" sz="1000" dirty="0" smtClean="0"/>
          </a:p>
          <a:p>
            <a:r>
              <a:rPr lang="ru-RU" sz="3600" dirty="0" smtClean="0"/>
              <a:t>Электронные документы направляются в налоговый орган в виде файлов с отсканированными с бумажных носителей образами документов, оформленных в соответствии с требованиями законодательства Российской Федерации.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Заполняем необходимую  форму и распечатываем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22164" y="540271"/>
            <a:ext cx="9865096" cy="6555864"/>
          </a:xfrm>
        </p:spPr>
        <p:txBody>
          <a:bodyPr/>
          <a:lstStyle/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Документы, содержащие несколько листов, сканируются в один файл.</a:t>
            </a:r>
            <a:br>
              <a:rPr lang="ru-RU" sz="3200" dirty="0" smtClean="0"/>
            </a:br>
            <a:r>
              <a:rPr lang="ru-RU" sz="3200" dirty="0" smtClean="0"/>
              <a:t>Сканирование образов документов осуществляется с учетом следующих требований: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формат изображения: BW;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разрешение: 300*300dpi;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глубина цвета: 1 бит (чёрно-белый цвет);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0000"/>
                </a:solidFill>
              </a:rPr>
              <a:t>формат готового файла: многостраничный TIF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2-й режим  - формирование электронного пакета документов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r="67636" b="77632"/>
          <a:stretch>
            <a:fillRect/>
          </a:stretch>
        </p:blipFill>
        <p:spPr bwMode="auto">
          <a:xfrm>
            <a:off x="450156" y="2052439"/>
            <a:ext cx="936104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050556" y="2484487"/>
            <a:ext cx="864096" cy="936104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2682404" y="2700511"/>
            <a:ext cx="1224136" cy="504056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180" y="324247"/>
            <a:ext cx="9145016" cy="6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10196" y="396255"/>
            <a:ext cx="9577064" cy="2292065"/>
          </a:xfrm>
        </p:spPr>
        <p:txBody>
          <a:bodyPr/>
          <a:lstStyle/>
          <a:p>
            <a:r>
              <a:rPr lang="ru-RU" sz="4400" dirty="0" smtClean="0"/>
              <a:t>Заполняем п. 1 Общие сведения о пакете и п. 2 Сведения о заявителе.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b="42379"/>
          <a:stretch>
            <a:fillRect/>
          </a:stretch>
        </p:blipFill>
        <p:spPr bwMode="auto">
          <a:xfrm>
            <a:off x="378148" y="2556495"/>
            <a:ext cx="9469146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22164" y="3420591"/>
            <a:ext cx="9039378" cy="2088232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0156" y="5689055"/>
            <a:ext cx="9182824" cy="1619968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10196" y="396255"/>
            <a:ext cx="9649072" cy="2160240"/>
          </a:xfrm>
        </p:spPr>
        <p:txBody>
          <a:bodyPr/>
          <a:lstStyle/>
          <a:p>
            <a:r>
              <a:rPr lang="ru-RU" sz="4400" dirty="0" smtClean="0"/>
              <a:t>В п. 3 выбираем необходимый документ и соответствующий файл содержащий </a:t>
            </a:r>
            <a:r>
              <a:rPr lang="ru-RU" sz="4400" dirty="0" smtClean="0"/>
              <a:t>скан-образ</a:t>
            </a:r>
            <a:r>
              <a:rPr lang="ru-RU" sz="4400" dirty="0" smtClean="0"/>
              <a:t>ы</a:t>
            </a:r>
            <a:r>
              <a:rPr lang="ru-RU" sz="4400" dirty="0" smtClean="0"/>
              <a:t>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t="58178"/>
          <a:stretch>
            <a:fillRect/>
          </a:stretch>
        </p:blipFill>
        <p:spPr bwMode="auto">
          <a:xfrm>
            <a:off x="306140" y="2124447"/>
            <a:ext cx="95050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6181768" y="2844527"/>
            <a:ext cx="360040" cy="288032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5418708" y="2800985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0356" y="3390996"/>
            <a:ext cx="5688632" cy="4170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57621"/>
          <a:stretch>
            <a:fillRect/>
          </a:stretch>
        </p:blipFill>
        <p:spPr bwMode="auto">
          <a:xfrm>
            <a:off x="378148" y="1404367"/>
            <a:ext cx="993710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050556" y="2412479"/>
            <a:ext cx="2664296" cy="36004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034332" y="5508823"/>
            <a:ext cx="4824536" cy="1224136"/>
          </a:xfrm>
        </p:spPr>
        <p:txBody>
          <a:bodyPr/>
          <a:lstStyle/>
          <a:p>
            <a:endParaRPr lang="ru-RU" sz="1000" dirty="0" smtClean="0"/>
          </a:p>
          <a:p>
            <a:r>
              <a:rPr lang="ru-RU" sz="4800" dirty="0" err="1" smtClean="0">
                <a:solidFill>
                  <a:srgbClr val="C00000"/>
                </a:solidFill>
                <a:hlinkClick r:id="rId2"/>
              </a:rPr>
              <a:t>www.nalog.ru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46300" y="4212679"/>
            <a:ext cx="5472608" cy="1440161"/>
          </a:xfrm>
        </p:spPr>
        <p:txBody>
          <a:bodyPr/>
          <a:lstStyle/>
          <a:p>
            <a:r>
              <a:rPr lang="ru-RU" sz="4800" dirty="0" smtClean="0"/>
              <a:t>  </a:t>
            </a:r>
            <a:r>
              <a:rPr lang="ru-RU" sz="4800" dirty="0" smtClean="0">
                <a:solidFill>
                  <a:srgbClr val="C00000"/>
                </a:solidFill>
              </a:rPr>
              <a:t>Сайт ФНС России 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196" y="1692399"/>
            <a:ext cx="8856984" cy="2736304"/>
          </a:xfrm>
          <a:prstGeom prst="rect">
            <a:avLst/>
          </a:prstGeom>
        </p:spPr>
        <p:txBody>
          <a:bodyPr vert="horz" wrap="square" lIns="104306" tIns="52153" rIns="104306" bIns="52153" rtlCol="0" anchor="ctr">
            <a:noAutofit/>
          </a:bodyPr>
          <a:lstStyle/>
          <a:p>
            <a:pPr algn="just" defTabSz="1043056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5AA9"/>
                </a:solidFill>
                <a:latin typeface="+mn-lt"/>
              </a:rPr>
              <a:t>Не требуется нотариальное заверение подписи заявителя</a:t>
            </a:r>
          </a:p>
          <a:p>
            <a:pPr algn="just" defTabSz="1043056" fontAlgn="auto">
              <a:spcAft>
                <a:spcPts val="0"/>
              </a:spcAft>
            </a:pPr>
            <a:endParaRPr lang="ru-RU" sz="2400" b="1" dirty="0" smtClean="0">
              <a:solidFill>
                <a:srgbClr val="005AA9"/>
              </a:solidFill>
              <a:latin typeface="+mn-lt"/>
            </a:endParaRPr>
          </a:p>
          <a:p>
            <a:pPr algn="just" defTabSz="1043056" fontAlgn="auto">
              <a:spcAft>
                <a:spcPts val="0"/>
              </a:spcAft>
              <a:buFont typeface="Wingdings" pitchFamily="2" charset="2"/>
              <a:buChar char="Ø"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AA9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Документы на регистрацию направляются в электронном виде без личного посещения регистрирующего органа</a:t>
            </a:r>
          </a:p>
          <a:p>
            <a:pPr algn="just" defTabSz="1043056" fontAlgn="auto">
              <a:spcAft>
                <a:spcPts val="0"/>
              </a:spcAft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5AA9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  <a:p>
            <a:pPr algn="just" defTabSz="1043056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5AA9"/>
                </a:solidFill>
                <a:latin typeface="+mn-lt"/>
                <a:ea typeface="+mj-ea"/>
                <a:cs typeface="+mj-cs"/>
              </a:rPr>
              <a:t> Требуется наличие электронной цифровой подписи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5AA9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0396" y="4428703"/>
            <a:ext cx="5184576" cy="914400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5AA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70236" y="756295"/>
            <a:ext cx="7992888" cy="914400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005AA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0236" y="612279"/>
            <a:ext cx="8136904" cy="1152128"/>
          </a:xfrm>
          <a:prstGeom prst="rect">
            <a:avLst/>
          </a:prstGeom>
        </p:spPr>
        <p:txBody>
          <a:bodyPr vert="horz" wrap="none" lIns="104306" tIns="52153" rIns="104306" bIns="52153" rtlCol="0" anchor="ctr">
            <a:normAutofit/>
          </a:bodyPr>
          <a:lstStyle/>
          <a:p>
            <a:pPr marL="0" marR="0" indent="0" algn="l" defTabSz="104305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Преимущества Сервиса: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chemeClr val="tx1">
                    <a:lumMod val="50000"/>
                  </a:schemeClr>
                </a:solidFill>
              </a:rPr>
              <a:t>Выбором следующего документа добавляем вторую строку</a:t>
            </a:r>
            <a:endParaRPr lang="ru-RU" sz="44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57627"/>
          <a:stretch>
            <a:fillRect/>
          </a:stretch>
        </p:blipFill>
        <p:spPr bwMode="auto">
          <a:xfrm>
            <a:off x="594172" y="2052439"/>
            <a:ext cx="9217024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906540" y="3420591"/>
            <a:ext cx="360040" cy="36004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3114452" y="3420591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58475"/>
          <a:stretch>
            <a:fillRect/>
          </a:stretch>
        </p:blipFill>
        <p:spPr bwMode="auto">
          <a:xfrm>
            <a:off x="450156" y="1620391"/>
            <a:ext cx="993710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562724" y="3420591"/>
            <a:ext cx="40324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И так же выбираем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файл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с отсканированным документом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5850756" y="2844527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99864" y="2787033"/>
            <a:ext cx="360040" cy="36004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2164" y="5148783"/>
            <a:ext cx="92170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В случае если документ необходимо удалить выделяем строку с документом и нажатием на клавиатуре клавиши </a:t>
            </a:r>
            <a:r>
              <a:rPr lang="ru-RU" sz="2800" b="1" dirty="0" smtClean="0">
                <a:solidFill>
                  <a:schemeClr val="tx1">
                    <a:lumMod val="50000"/>
                  </a:schemeClr>
                </a:solidFill>
              </a:rPr>
              <a:t>«</a:t>
            </a: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Delete</a:t>
            </a:r>
            <a:r>
              <a:rPr lang="ru-RU" sz="2800" b="1" dirty="0" smtClean="0">
                <a:solidFill>
                  <a:schemeClr val="tx1">
                    <a:lumMod val="50000"/>
                  </a:schemeClr>
                </a:solidFill>
              </a:rPr>
              <a:t>» </a:t>
            </a:r>
            <a:r>
              <a:rPr lang="ru-RU" sz="2800" dirty="0" smtClean="0">
                <a:solidFill>
                  <a:schemeClr val="tx1">
                    <a:lumMod val="50000"/>
                  </a:schemeClr>
                </a:solidFill>
              </a:rPr>
              <a:t>удаляем документ.</a:t>
            </a:r>
            <a:endParaRPr lang="ru-RU" sz="28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61196" y="552462"/>
            <a:ext cx="9282047" cy="1219199"/>
          </a:xfrm>
        </p:spPr>
        <p:txBody>
          <a:bodyPr/>
          <a:lstStyle/>
          <a:p>
            <a:r>
              <a:rPr lang="ru-RU" sz="4400" dirty="0" smtClean="0"/>
              <a:t>Для подписания пакета необходимо выбрать ЭЦП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58736" r="67044" b="2045"/>
          <a:stretch>
            <a:fillRect/>
          </a:stretch>
        </p:blipFill>
        <p:spPr bwMode="auto">
          <a:xfrm>
            <a:off x="1746300" y="1908423"/>
            <a:ext cx="604867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490716" y="2196455"/>
            <a:ext cx="1656184" cy="864096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4698628" y="2412479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Выбираем сертификат подписи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8" y="1836415"/>
            <a:ext cx="907300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9235132" y="2484487"/>
            <a:ext cx="432048" cy="36004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8515052" y="2484487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Подписываем документы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57807"/>
          <a:stretch>
            <a:fillRect/>
          </a:stretch>
        </p:blipFill>
        <p:spPr bwMode="auto">
          <a:xfrm>
            <a:off x="306140" y="1908423"/>
            <a:ext cx="1008112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6714852" y="2844527"/>
            <a:ext cx="3384376" cy="1152128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4172" y="2124447"/>
            <a:ext cx="720080" cy="576064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0" y="2196455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61196" y="552462"/>
            <a:ext cx="9732203" cy="1219199"/>
          </a:xfrm>
        </p:spPr>
        <p:txBody>
          <a:bodyPr/>
          <a:lstStyle/>
          <a:p>
            <a:r>
              <a:rPr lang="ru-RU" sz="4000" dirty="0" smtClean="0">
                <a:solidFill>
                  <a:schemeClr val="tx1">
                    <a:lumMod val="50000"/>
                  </a:schemeClr>
                </a:solidFill>
              </a:rPr>
              <a:t>После подписания ЭЦП необходимо сформировать пакет для отправки в РО</a:t>
            </a:r>
            <a:endParaRPr lang="ru-RU" sz="40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r="37736" b="45700"/>
          <a:stretch>
            <a:fillRect/>
          </a:stretch>
        </p:blipFill>
        <p:spPr bwMode="auto">
          <a:xfrm>
            <a:off x="882204" y="2052439"/>
            <a:ext cx="784887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962324" y="2844527"/>
            <a:ext cx="1512168" cy="72008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1098228" y="3132559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Указываем папку, где сохраняем пакет документов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8348" y="1908423"/>
            <a:ext cx="525658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164" y="1620391"/>
            <a:ext cx="986509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Переходим на сайт в ФНС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12952" b="36762"/>
          <a:stretch>
            <a:fillRect/>
          </a:stretch>
        </p:blipFill>
        <p:spPr bwMode="auto">
          <a:xfrm>
            <a:off x="450156" y="1692399"/>
            <a:ext cx="928903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28190" b="10095"/>
          <a:stretch>
            <a:fillRect/>
          </a:stretch>
        </p:blipFill>
        <p:spPr bwMode="auto">
          <a:xfrm>
            <a:off x="522164" y="1116335"/>
            <a:ext cx="986509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474492" y="2412479"/>
            <a:ext cx="3888432" cy="576064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2466380" y="2556495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t="3817"/>
          <a:stretch>
            <a:fillRect/>
          </a:stretch>
        </p:blipFill>
        <p:spPr bwMode="auto">
          <a:xfrm>
            <a:off x="738188" y="324247"/>
            <a:ext cx="9145016" cy="69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8010996" y="3637177"/>
            <a:ext cx="1224136" cy="504056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6786860" y="3708623"/>
            <a:ext cx="1152128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02684" y="3636615"/>
            <a:ext cx="1512168" cy="432048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12952" b="3238"/>
          <a:stretch>
            <a:fillRect/>
          </a:stretch>
        </p:blipFill>
        <p:spPr bwMode="auto">
          <a:xfrm>
            <a:off x="522164" y="684287"/>
            <a:ext cx="993710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951792" y="4932759"/>
            <a:ext cx="1656184" cy="36004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5058668" y="4932759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12762" b="4000"/>
          <a:stretch>
            <a:fillRect/>
          </a:stretch>
        </p:blipFill>
        <p:spPr bwMode="auto">
          <a:xfrm>
            <a:off x="522164" y="828303"/>
            <a:ext cx="993710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7578948" y="5868863"/>
            <a:ext cx="1872208" cy="432048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6714852" y="5868863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Вкладка отправка документов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17333" b="3619"/>
          <a:stretch>
            <a:fillRect/>
          </a:stretch>
        </p:blipFill>
        <p:spPr bwMode="auto">
          <a:xfrm>
            <a:off x="507650" y="1620391"/>
            <a:ext cx="936104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898428" y="3996655"/>
            <a:ext cx="1368152" cy="288032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10396" y="4961787"/>
            <a:ext cx="792088" cy="288032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54612" y="4644727"/>
            <a:ext cx="244827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Выбираем ранее сформированный пакет документов</a:t>
            </a:r>
            <a:endParaRPr lang="ru-RU" dirty="0"/>
          </a:p>
        </p:txBody>
      </p:sp>
      <p:sp>
        <p:nvSpPr>
          <p:cNvPr id="9" name="Штриховая стрелка вправо 8"/>
          <p:cNvSpPr/>
          <p:nvPr/>
        </p:nvSpPr>
        <p:spPr>
          <a:xfrm rot="10800000">
            <a:off x="3531986" y="4890341"/>
            <a:ext cx="1008112" cy="504056"/>
          </a:xfrm>
          <a:prstGeom prst="stripedRightArrow">
            <a:avLst>
              <a:gd name="adj1" fmla="val 40990"/>
              <a:gd name="adj2" fmla="val 785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156" y="324247"/>
            <a:ext cx="9388725" cy="6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16000" b="5143"/>
          <a:stretch>
            <a:fillRect/>
          </a:stretch>
        </p:blipFill>
        <p:spPr bwMode="auto">
          <a:xfrm>
            <a:off x="522164" y="684287"/>
            <a:ext cx="9865096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6210796" y="5220791"/>
            <a:ext cx="936104" cy="360040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5346700" y="5220791"/>
            <a:ext cx="720080" cy="360040"/>
          </a:xfrm>
          <a:prstGeom prst="stripedRightArrow">
            <a:avLst>
              <a:gd name="adj1" fmla="val 44241"/>
              <a:gd name="adj2" fmla="val 70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82204" y="1548383"/>
            <a:ext cx="8928992" cy="3672408"/>
          </a:xfrm>
        </p:spPr>
        <p:txBody>
          <a:bodyPr/>
          <a:lstStyle/>
          <a:p>
            <a:endParaRPr lang="ru-RU" sz="1000" dirty="0" smtClean="0"/>
          </a:p>
          <a:p>
            <a:pPr algn="just"/>
            <a:r>
              <a:rPr lang="ru-RU" dirty="0" smtClean="0"/>
              <a:t>После регистрации документов </a:t>
            </a:r>
            <a:r>
              <a:rPr lang="ru-RU" dirty="0" smtClean="0"/>
              <a:t>в регистрирующем </a:t>
            </a:r>
            <a:r>
              <a:rPr lang="ru-RU" dirty="0" smtClean="0"/>
              <a:t>органе, на </a:t>
            </a:r>
            <a:r>
              <a:rPr lang="ru-RU" dirty="0" smtClean="0"/>
              <a:t>указанный </a:t>
            </a:r>
            <a:r>
              <a:rPr lang="ru-RU" dirty="0" smtClean="0"/>
              <a:t>в </a:t>
            </a:r>
            <a:r>
              <a:rPr lang="ru-RU" dirty="0" smtClean="0"/>
              <a:t>п.2 сведений </a:t>
            </a:r>
            <a:r>
              <a:rPr lang="ru-RU" dirty="0" smtClean="0"/>
              <a:t>о заявителях электронный </a:t>
            </a:r>
            <a:r>
              <a:rPr lang="ru-RU" dirty="0" smtClean="0"/>
              <a:t>ящик, поступит </a:t>
            </a:r>
            <a:r>
              <a:rPr lang="ru-RU" dirty="0" smtClean="0"/>
              <a:t>расписка в </a:t>
            </a:r>
            <a:r>
              <a:rPr lang="ru-RU" dirty="0" smtClean="0"/>
              <a:t>получении электронного </a:t>
            </a:r>
            <a:r>
              <a:rPr lang="ru-RU" dirty="0" smtClean="0"/>
              <a:t>пакета документов.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236" y="2844527"/>
            <a:ext cx="8561139" cy="1152128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Номер слайда 3"/>
          <p:cNvSpPr txBox="1">
            <a:spLocks/>
          </p:cNvSpPr>
          <p:nvPr/>
        </p:nvSpPr>
        <p:spPr bwMode="auto">
          <a:xfrm>
            <a:off x="9739188" y="6655090"/>
            <a:ext cx="723900" cy="69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4105" tIns="52052" rIns="104105" bIns="52052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1041217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1073658-2CDB-4875-8459-2D8D4CCDDAD3}" type="slidenum">
              <a:rPr kumimoji="0" lang="ru-RU" sz="27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1041217" rtl="0" eaLnBrk="1" fontAlgn="auto" latinLnBrk="0" hangingPunct="1">
                <a:lnSpc>
                  <a:spcPts val="2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11429"/>
          <a:stretch>
            <a:fillRect/>
          </a:stretch>
        </p:blipFill>
        <p:spPr bwMode="auto">
          <a:xfrm>
            <a:off x="738188" y="324247"/>
            <a:ext cx="9145016" cy="69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низ 5"/>
          <p:cNvSpPr/>
          <p:nvPr/>
        </p:nvSpPr>
        <p:spPr>
          <a:xfrm>
            <a:off x="7146900" y="2556495"/>
            <a:ext cx="576064" cy="4608512"/>
          </a:xfrm>
          <a:prstGeom prst="downArrow">
            <a:avLst/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4762" t="11048" r="7143" b="19258"/>
          <a:stretch>
            <a:fillRect/>
          </a:stretch>
        </p:blipFill>
        <p:spPr bwMode="auto">
          <a:xfrm>
            <a:off x="738188" y="324247"/>
            <a:ext cx="9073008" cy="676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5490716" y="2196455"/>
            <a:ext cx="4320480" cy="936104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4122564" y="2556495"/>
            <a:ext cx="1152128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11048"/>
          <a:stretch>
            <a:fillRect/>
          </a:stretch>
        </p:blipFill>
        <p:spPr bwMode="auto">
          <a:xfrm>
            <a:off x="738188" y="324247"/>
            <a:ext cx="9145016" cy="69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186460" y="3924647"/>
            <a:ext cx="4176464" cy="576064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1098228" y="4068663"/>
            <a:ext cx="1944216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17333"/>
          <a:stretch>
            <a:fillRect/>
          </a:stretch>
        </p:blipFill>
        <p:spPr bwMode="auto">
          <a:xfrm>
            <a:off x="738188" y="396255"/>
            <a:ext cx="9145016" cy="6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22164" y="2700511"/>
            <a:ext cx="9937103" cy="4395624"/>
          </a:xfrm>
        </p:spPr>
        <p:txBody>
          <a:bodyPr/>
          <a:lstStyle/>
          <a:p>
            <a:endParaRPr lang="ru-RU" sz="1000" dirty="0" smtClean="0"/>
          </a:p>
          <a:p>
            <a:r>
              <a:rPr lang="ru-RU" dirty="0" smtClean="0"/>
              <a:t>Инструкцию по установке средств криптографической защиты информации для подачи электронных документов на государственную регистрацию вы можете скачать на странице сервиса (настраиваем СКЗИ  в соответствии с инструкцией)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38188" y="324247"/>
            <a:ext cx="9721080" cy="2448272"/>
          </a:xfrm>
        </p:spPr>
        <p:txBody>
          <a:bodyPr/>
          <a:lstStyle/>
          <a:p>
            <a:r>
              <a:rPr lang="ru-RU" sz="4400" b="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Внимание! Для корректной работы требуется квалифицированный сертификат ключа проверки электронной подписи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62037" y="1764407"/>
            <a:ext cx="8561139" cy="5331728"/>
          </a:xfrm>
        </p:spPr>
        <p:txBody>
          <a:bodyPr/>
          <a:lstStyle/>
          <a:p>
            <a:endParaRPr lang="ru-RU" sz="10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      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073658-2CDB-4875-8459-2D8D4CCDDAD3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t="11048"/>
          <a:stretch>
            <a:fillRect/>
          </a:stretch>
        </p:blipFill>
        <p:spPr bwMode="auto">
          <a:xfrm>
            <a:off x="738188" y="324247"/>
            <a:ext cx="9145016" cy="691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466380" y="4788743"/>
            <a:ext cx="5616624" cy="576064"/>
          </a:xfrm>
          <a:prstGeom prst="roundRect">
            <a:avLst/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триховая стрелка вправо 6"/>
          <p:cNvSpPr/>
          <p:nvPr/>
        </p:nvSpPr>
        <p:spPr>
          <a:xfrm>
            <a:off x="1170236" y="4932759"/>
            <a:ext cx="1224136" cy="36004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Present_FNS2012_A4">
  <a:themeElements>
    <a:clrScheme name="Другая 1">
      <a:dk1>
        <a:srgbClr val="0066B3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0072CE"/>
      </a:accent3>
      <a:accent4>
        <a:srgbClr val="2DBDB6"/>
      </a:accent4>
      <a:accent5>
        <a:srgbClr val="4FC6E0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104306" tIns="52153" rIns="104306" bIns="52153" rtlCol="0" anchor="ctr">
        <a:normAutofit/>
      </a:bodyPr>
      <a:lstStyle>
        <a:defPPr marL="0" marR="0" indent="0" algn="l" defTabSz="1043056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800" b="1" i="0" u="none" strike="noStrike" kern="1200" cap="none" spc="0" normalizeH="0" baseline="0" noProof="0" dirty="0" smtClean="0">
            <a:ln>
              <a:noFill/>
            </a:ln>
            <a:solidFill>
              <a:srgbClr val="005AA9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9492</TotalTime>
  <Words>330</Words>
  <Application>Microsoft Office PowerPoint</Application>
  <PresentationFormat>Произвольный</PresentationFormat>
  <Paragraphs>96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36</vt:i4>
      </vt:variant>
    </vt:vector>
  </HeadingPairs>
  <TitlesOfParts>
    <vt:vector size="39" baseType="lpstr">
      <vt:lpstr>1_Специальное оформление</vt:lpstr>
      <vt:lpstr>Специальное оформление</vt:lpstr>
      <vt:lpstr>4_Present_FNS2012_A4</vt:lpstr>
      <vt:lpstr>      Подача электронных документов на государственную регистрацию юридических лиц и индивидуальных предпринимателей   </vt:lpstr>
      <vt:lpstr>  Сайт ФНС России </vt:lpstr>
      <vt:lpstr>      </vt:lpstr>
      <vt:lpstr>      </vt:lpstr>
      <vt:lpstr>      </vt:lpstr>
      <vt:lpstr>      </vt:lpstr>
      <vt:lpstr>      </vt:lpstr>
      <vt:lpstr>Внимание! Для корректной работы требуется квалифицированный сертификат ключа проверки электронной подписи</vt:lpstr>
      <vt:lpstr>      </vt:lpstr>
      <vt:lpstr>      </vt:lpstr>
      <vt:lpstr>Программа подготовки документов для государственной регистрации</vt:lpstr>
      <vt:lpstr>      </vt:lpstr>
      <vt:lpstr>Заполняем необходимую  форму и распечатываем</vt:lpstr>
      <vt:lpstr>Презентация PowerPoint</vt:lpstr>
      <vt:lpstr>    2-й режим  - формирование электронного пакета документов</vt:lpstr>
      <vt:lpstr>      </vt:lpstr>
      <vt:lpstr>Заполняем п. 1 Общие сведения о пакете и п. 2 Сведения о заявителе.</vt:lpstr>
      <vt:lpstr>В п. 3 выбираем необходимый документ и соответствующий файл содержащий скан-образы. </vt:lpstr>
      <vt:lpstr>      </vt:lpstr>
      <vt:lpstr>Выбором следующего документа добавляем вторую строку</vt:lpstr>
      <vt:lpstr>      </vt:lpstr>
      <vt:lpstr>Для подписания пакета необходимо выбрать ЭЦП </vt:lpstr>
      <vt:lpstr>Выбираем сертификат подписи</vt:lpstr>
      <vt:lpstr>Подписываем документы</vt:lpstr>
      <vt:lpstr>После подписания ЭЦП необходимо сформировать пакет для отправки в РО</vt:lpstr>
      <vt:lpstr>Указываем папку, где сохраняем пакет документов</vt:lpstr>
      <vt:lpstr>      </vt:lpstr>
      <vt:lpstr>Переходим на сайт в ФНС </vt:lpstr>
      <vt:lpstr>      </vt:lpstr>
      <vt:lpstr>      </vt:lpstr>
      <vt:lpstr>      </vt:lpstr>
      <vt:lpstr>Вкладка отправка документов</vt:lpstr>
      <vt:lpstr>      </vt:lpstr>
      <vt:lpstr>      </vt:lpstr>
      <vt:lpstr>Презентация PowerPoint</vt:lpstr>
      <vt:lpstr>Спасибо за внимание!</vt:lpstr>
    </vt:vector>
  </TitlesOfParts>
  <Company>УФНС России по РБ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Зайцев</dc:creator>
  <cp:lastModifiedBy>Акишева Карлагаш Жасулановна</cp:lastModifiedBy>
  <cp:revision>713</cp:revision>
  <cp:lastPrinted>2015-04-01T07:31:20Z</cp:lastPrinted>
  <dcterms:created xsi:type="dcterms:W3CDTF">2013-02-12T05:01:17Z</dcterms:created>
  <dcterms:modified xsi:type="dcterms:W3CDTF">2016-12-13T11:37:18Z</dcterms:modified>
</cp:coreProperties>
</file>