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40" r:id="rId2"/>
    <p:sldId id="343" r:id="rId3"/>
    <p:sldId id="256" r:id="rId4"/>
    <p:sldId id="263" r:id="rId5"/>
    <p:sldId id="281" r:id="rId6"/>
    <p:sldId id="285" r:id="rId7"/>
    <p:sldId id="346" r:id="rId8"/>
    <p:sldId id="347" r:id="rId9"/>
    <p:sldId id="273" r:id="rId10"/>
    <p:sldId id="339" r:id="rId11"/>
    <p:sldId id="257" r:id="rId12"/>
    <p:sldId id="283" r:id="rId13"/>
    <p:sldId id="344" r:id="rId14"/>
    <p:sldId id="330" r:id="rId15"/>
    <p:sldId id="342" r:id="rId16"/>
    <p:sldId id="34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2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B8C43-A524-44A8-8F4F-1B229DACFF26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7EC97-9F8E-4A8C-9384-F6592E411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13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904AC-48D3-4005-B602-3350A84F0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387514-C4F7-40AB-AB7E-613089AFA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C9FC3F-39B0-406A-9F40-943F46E5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A6FD72-6F2A-4F64-A98C-7B0125CC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47D16D-3C50-4F53-B57E-CDBA0A995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91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4802E-0DB5-46ED-86B4-F1372765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DE168B-CCB6-41DA-AA46-60D29AEC7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66D3A-D440-411D-A2EC-EED8C3C3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26297F-DF14-4114-A6CB-326982F4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C139A-0D64-4386-8614-328117A4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7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B7489C-D810-4049-BA33-3B74170E1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64EAA2-3C80-471B-B344-E7783E275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7540B-4FB7-4A11-9A6A-C35BD6364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C92DA-EF62-44DD-8066-2CAC8FD9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5CA8DF-BB15-4BEE-A7F1-93212807C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78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D1D57-70CF-46A7-A2F2-17B5311C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DAA5A-4324-405B-B3CE-B3DB0004F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2EF2E1-7E02-460F-93E4-93A44CCAD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28996-CC67-4B70-9619-25E02BF4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7A7472-DBA9-43EB-97F5-FC523F6B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99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98B16-5D1B-4146-AC74-09D05180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E0B9FA-6667-493F-91A4-12B386F0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87C631-D556-4C8E-AE93-1C58B64E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55FF8-B536-42C2-BCD6-2DA34BCC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6CAAB-CA20-4639-86EE-65642B20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1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56DC-B3B6-4CFB-B70D-CDCC47CFD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D127BE-2AAB-4890-AFF8-DFA0BF660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34BEAF-4642-4E47-85E2-8DEA79193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495D06-39DE-4F1C-BBCC-3E526066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E327A7-B39E-4D75-BF61-33312BB2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2DE73-6C7E-4B42-832D-18036F83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7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1CA63-3B6A-40C8-A447-01ACC3D8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30FEBD-4972-4274-9733-FEA77D93E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49DEB9-1A08-4D95-829C-0CC6FAD66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CC3B81-E8F0-4CE9-8270-B955402EB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B29764-A043-40A4-B893-1791B8346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FC3308-3CA0-4E2C-870A-BF809DDF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29D62B-16BB-425B-B798-1A2DCE00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EE0AB1-EB35-46CB-9A54-5929EA63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91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8E6B2-4007-457C-A9A8-9630F462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433669-033B-4A18-BF87-888983D1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CD18C6-1F63-4B98-95A4-6BB90796B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AF4805-7DB8-4C7C-9980-4595F447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44B335-0B87-4176-B258-1432C1028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3F597C-D662-430F-9979-C823365C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2415A5-D487-4F97-A075-040F4E6E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42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623D0-AEEA-447A-8F46-DE08035F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086D3C-4F38-4668-ABFB-5A1D84E75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828EBB-99CC-409F-AB4F-62D8CE7DA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B2897-5BBB-41E7-B37E-843C7B958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FF916-B4AB-48AD-B400-057433242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9ECA9-2466-4DDE-B8C4-522098B8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30AEF-AB10-41DA-8D7B-B9293A918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A75C1D-7398-4491-B2FB-72DABB709A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BF9792-AD0E-4155-9495-78C8104E5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2C5B3E-D84D-4A28-AB3E-ED154593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B0F86C-9C94-4D65-9731-2A68400E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C4BA43-E9DB-4424-AFC9-E6A0DCF2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30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A3031-179F-40A9-8BC3-F7677F03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B1B7B-6146-4E11-BF20-FB7206760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0BA61-3F47-4EAF-8DD7-0C46CC1DD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111DB-E698-4639-9E00-D9C86E4AD23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BE330D-210D-409C-A9E6-2E4893DA7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58FFF-8933-4A70-B4B8-F53FDBF05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A8133-4F86-44BA-888A-22B26157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33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sv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tel:+7%20(922)%20005-46-25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balashova@iato.ru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8DFA901-FC1A-9D39-1AAE-27637D67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64" y="2130600"/>
            <a:ext cx="3874935" cy="236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6000" y="2819400"/>
            <a:ext cx="5753100" cy="1270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384550" y="2190750"/>
            <a:ext cx="5753100" cy="63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62000" y="2247900"/>
            <a:ext cx="2527300" cy="596900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16000" y="1568450"/>
            <a:ext cx="5753100" cy="635000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693400" y="0"/>
            <a:ext cx="825500" cy="12700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3FBAB7F-07C7-4D7A-B904-D4F9B188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64" y="4365266"/>
            <a:ext cx="3874936" cy="24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D6B285A-3DC8-49EB-A64C-FC8E7621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74" y="3543374"/>
            <a:ext cx="2549371" cy="169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E2AC13-F78D-47B9-9186-18091D18E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24" y="3799842"/>
            <a:ext cx="2650033" cy="1888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0D4E9-3213-98AA-F710-732683E42EB8}"/>
              </a:ext>
            </a:extLst>
          </p:cNvPr>
          <p:cNvSpPr txBox="1"/>
          <p:nvPr/>
        </p:nvSpPr>
        <p:spPr>
          <a:xfrm>
            <a:off x="286247" y="174955"/>
            <a:ext cx="718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Популяризация предпринимательства: школьники + ученики ССУЗОВ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5C9B170-9E03-E741-C45C-E537D87E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5" y="728057"/>
            <a:ext cx="3706453" cy="277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F3871BD-B6CD-5335-EDD8-7ADF086D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80" y="728057"/>
            <a:ext cx="3706453" cy="277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566D1-0EC1-0297-080C-E0AE67A5E8FF}"/>
              </a:ext>
            </a:extLst>
          </p:cNvPr>
          <p:cNvSpPr txBox="1"/>
          <p:nvPr/>
        </p:nvSpPr>
        <p:spPr>
          <a:xfrm>
            <a:off x="8022785" y="1237899"/>
            <a:ext cx="42024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/>
              <a:t>Деловые игры</a:t>
            </a:r>
          </a:p>
          <a:p>
            <a:pPr marL="342900" indent="-342900">
              <a:buAutoNum type="arabicParenR"/>
            </a:pPr>
            <a:r>
              <a:rPr lang="ru-RU" dirty="0"/>
              <a:t>Посещение предприятий</a:t>
            </a:r>
          </a:p>
          <a:p>
            <a:pPr marL="342900" indent="-342900">
              <a:buAutoNum type="arabicParenR"/>
            </a:pPr>
            <a:r>
              <a:rPr lang="ru-RU" dirty="0"/>
              <a:t>Встречи с успешными бизнесменами</a:t>
            </a:r>
          </a:p>
          <a:p>
            <a:pPr marL="342900" indent="-342900">
              <a:buAutoNum type="arabicParenR"/>
            </a:pPr>
            <a:r>
              <a:rPr lang="ru-RU" dirty="0"/>
              <a:t>Генерация бизнес-идей</a:t>
            </a:r>
          </a:p>
          <a:p>
            <a:r>
              <a:rPr lang="ru-RU" dirty="0"/>
              <a:t>Цель: показать, что состояться </a:t>
            </a:r>
          </a:p>
          <a:p>
            <a:r>
              <a:rPr lang="ru-RU" dirty="0"/>
              <a:t>и стать успешным предпринимателем </a:t>
            </a:r>
          </a:p>
          <a:p>
            <a:r>
              <a:rPr lang="ru-RU" dirty="0"/>
              <a:t>можно в своём муниципалитете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529F4A-E76E-5C3C-F2A1-C3E848F47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9621" y="766561"/>
            <a:ext cx="1281881" cy="451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7B00DC-6DC1-F686-55EA-37412AD12FF3}"/>
              </a:ext>
            </a:extLst>
          </p:cNvPr>
          <p:cNvSpPr txBox="1"/>
          <p:nvPr/>
        </p:nvSpPr>
        <p:spPr>
          <a:xfrm>
            <a:off x="8070397" y="766561"/>
            <a:ext cx="287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Факультатив «Мой бизнес»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E03B1E-54AF-17C2-D1FC-847F5A54A26E}"/>
              </a:ext>
            </a:extLst>
          </p:cNvPr>
          <p:cNvSpPr/>
          <p:nvPr/>
        </p:nvSpPr>
        <p:spPr>
          <a:xfrm>
            <a:off x="0" y="3497655"/>
            <a:ext cx="1219200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658861-8FCD-990C-D8A7-6EB3DBD60650}"/>
              </a:ext>
            </a:extLst>
          </p:cNvPr>
          <p:cNvSpPr txBox="1"/>
          <p:nvPr/>
        </p:nvSpPr>
        <p:spPr>
          <a:xfrm>
            <a:off x="6366013" y="3668487"/>
            <a:ext cx="57654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Проекты «Ребята, пора в бизнес!» и «Это бизнес, детки»</a:t>
            </a:r>
          </a:p>
          <a:p>
            <a:endParaRPr lang="ru-RU" dirty="0"/>
          </a:p>
          <a:p>
            <a:r>
              <a:rPr lang="ru-RU" dirty="0"/>
              <a:t>1)Формирование положительного отношения </a:t>
            </a:r>
          </a:p>
          <a:p>
            <a:r>
              <a:rPr lang="ru-RU" dirty="0"/>
              <a:t>       к предпринимательству</a:t>
            </a:r>
          </a:p>
          <a:p>
            <a:r>
              <a:rPr lang="ru-RU" dirty="0"/>
              <a:t>2) Повышение уровня </a:t>
            </a:r>
            <a:r>
              <a:rPr lang="ru-RU" dirty="0" err="1"/>
              <a:t>насмотренности</a:t>
            </a:r>
            <a:r>
              <a:rPr lang="ru-RU" dirty="0"/>
              <a:t> (знакомство</a:t>
            </a:r>
          </a:p>
          <a:p>
            <a:r>
              <a:rPr lang="ru-RU" dirty="0"/>
              <a:t>     с примерами видения бизнеса)</a:t>
            </a:r>
          </a:p>
          <a:p>
            <a:r>
              <a:rPr lang="ru-RU" dirty="0"/>
              <a:t>3) Навыки презентации и публичных выступлений</a:t>
            </a:r>
          </a:p>
          <a:p>
            <a:r>
              <a:rPr lang="ru-RU" dirty="0"/>
              <a:t>4) Встречи с успешными предпринимателями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7F48ACE0-D219-9862-B86B-EBEFC12D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13" y="5180552"/>
            <a:ext cx="2826816" cy="15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09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211D7-F3D7-4DD4-A416-D24BF7E12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37" y="449053"/>
            <a:ext cx="1241541" cy="861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F470C-3DDE-4655-9A1A-2EF70543915B}"/>
              </a:ext>
            </a:extLst>
          </p:cNvPr>
          <p:cNvSpPr txBox="1"/>
          <p:nvPr/>
        </p:nvSpPr>
        <p:spPr>
          <a:xfrm>
            <a:off x="997494" y="649212"/>
            <a:ext cx="8395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Вовлечение в предпринимательскую деятельность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0CE0A-04B0-43A4-9573-D6A92BAAAA82}"/>
              </a:ext>
            </a:extLst>
          </p:cNvPr>
          <p:cNvSpPr txBox="1"/>
          <p:nvPr/>
        </p:nvSpPr>
        <p:spPr>
          <a:xfrm>
            <a:off x="456237" y="1796995"/>
            <a:ext cx="8008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Консультации (гос. поддержка, бухгалтерские, юридические вопросы и т.д.)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 Мероприятия для желающих открыть свой бизнес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949B2C-8E00-43AA-B9C2-9F55C280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81" y="2874378"/>
            <a:ext cx="2083656" cy="5320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C6BAEE6-614F-46A8-8CCD-D22F8B888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89" y="2726702"/>
            <a:ext cx="1113182" cy="82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557CB3-329C-4430-AF5B-DD6826B22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07" y="3995839"/>
            <a:ext cx="4874150" cy="27985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F32A58-BDE9-4754-99E2-114AFFA60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263" y="1932656"/>
            <a:ext cx="3645573" cy="27985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BCCC38-216B-42E3-9642-189EE98ED0AA}"/>
              </a:ext>
            </a:extLst>
          </p:cNvPr>
          <p:cNvSpPr txBox="1"/>
          <p:nvPr/>
        </p:nvSpPr>
        <p:spPr>
          <a:xfrm>
            <a:off x="127221" y="4338139"/>
            <a:ext cx="3713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Главная цель – помочь в старте бизнеса,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том чтобы детально просчитать, минимизировать все риски !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+ доступ к возможностям программы грантов для молодых предпринимателей</a:t>
            </a:r>
          </a:p>
        </p:txBody>
      </p:sp>
    </p:spTree>
    <p:extLst>
      <p:ext uri="{BB962C8B-B14F-4D97-AF65-F5344CB8AC3E}">
        <p14:creationId xmlns:p14="http://schemas.microsoft.com/office/powerpoint/2010/main" val="300228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157B8E-86A8-4A67-AF9A-AFF8EF13C9BB}"/>
              </a:ext>
            </a:extLst>
          </p:cNvPr>
          <p:cNvSpPr txBox="1"/>
          <p:nvPr/>
        </p:nvSpPr>
        <p:spPr>
          <a:xfrm>
            <a:off x="1647908" y="1431896"/>
            <a:ext cx="8688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Мероприятия, направленные на развитие компетенций у предпринимателей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133773-4447-4967-9080-E48FF3C3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07" y="390680"/>
            <a:ext cx="1062461" cy="7376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861970-4F49-4BA2-B830-A485F92A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8" y="2210462"/>
            <a:ext cx="3265338" cy="1836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286E6F-BD15-4032-BED3-4FDB233DC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46" y="2210462"/>
            <a:ext cx="2756204" cy="18367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0F4EFE-32AF-4550-8FFF-59E32A82E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50" y="2210462"/>
            <a:ext cx="2756204" cy="18367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5CC455-03AB-49FF-B252-3C3FCB12B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95" y="2210462"/>
            <a:ext cx="2756204" cy="1836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002540-B892-4933-AC92-25FE3C61F0FA}"/>
              </a:ext>
            </a:extLst>
          </p:cNvPr>
          <p:cNvSpPr txBox="1"/>
          <p:nvPr/>
        </p:nvSpPr>
        <p:spPr>
          <a:xfrm>
            <a:off x="1581800" y="653330"/>
            <a:ext cx="1029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Школа бизнес маркетинга – знания по продвижению и позиционированию для предпринимателей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D8FF6-DA05-40DC-AFF1-B428E4064277}"/>
              </a:ext>
            </a:extLst>
          </p:cNvPr>
          <p:cNvSpPr txBox="1"/>
          <p:nvPr/>
        </p:nvSpPr>
        <p:spPr>
          <a:xfrm>
            <a:off x="1485868" y="4186508"/>
            <a:ext cx="86887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Написание текстов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Личный бренд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Продвижение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Социальные сети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Формирование технических заданий и т.д.</a:t>
            </a:r>
          </a:p>
        </p:txBody>
      </p:sp>
    </p:spTree>
    <p:extLst>
      <p:ext uri="{BB962C8B-B14F-4D97-AF65-F5344CB8AC3E}">
        <p14:creationId xmlns:p14="http://schemas.microsoft.com/office/powerpoint/2010/main" val="427493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441C440A-4CE9-7299-888B-8F54DBEB4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88" y="1103630"/>
            <a:ext cx="3368233" cy="22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7F68B-A4B2-E099-09ED-D3B6C0A6B822}"/>
              </a:ext>
            </a:extLst>
          </p:cNvPr>
          <p:cNvSpPr txBox="1"/>
          <p:nvPr/>
        </p:nvSpPr>
        <p:spPr>
          <a:xfrm>
            <a:off x="-2372067" y="269622"/>
            <a:ext cx="8395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Школа гостевого бизнеса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F5BCF38C-D3B5-C128-9B8B-89261C65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42" y="1103630"/>
            <a:ext cx="5034951" cy="335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0939E5-211F-9379-E480-0E676AB972C5}"/>
              </a:ext>
            </a:extLst>
          </p:cNvPr>
          <p:cNvSpPr txBox="1"/>
          <p:nvPr/>
        </p:nvSpPr>
        <p:spPr>
          <a:xfrm>
            <a:off x="100974" y="3471311"/>
            <a:ext cx="68173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упаковка и финансовая структура турпродукта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инструменты повышения качества сервиса и клиентоориентированности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мастер-классы по гастрономии (приготовление блюд, пищевая безопасность)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проведение аудита предприятий, оказывающие услуги в сфере гостеприимства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особенности открытия предприятий общественного питания (кофейни, кондитерские, кафе, придорожный сервис)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обмен опытом и доступ к лучшим отечественным и европейским практикам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D14122-B6E0-8E2E-83E7-5426AD96A8CA}"/>
              </a:ext>
            </a:extLst>
          </p:cNvPr>
          <p:cNvSpPr txBox="1"/>
          <p:nvPr/>
        </p:nvSpPr>
        <p:spPr>
          <a:xfrm>
            <a:off x="7363752" y="4936142"/>
            <a:ext cx="2828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+ развитие тур. маршрутов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D53025-EBEF-3656-8428-D9778FB95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1" y="1103628"/>
            <a:ext cx="2992601" cy="22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1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A8DFF6-BEF3-4EA4-8D56-779F01FCBDD7}"/>
              </a:ext>
            </a:extLst>
          </p:cNvPr>
          <p:cNvSpPr txBox="1"/>
          <p:nvPr/>
        </p:nvSpPr>
        <p:spPr>
          <a:xfrm>
            <a:off x="359588" y="283935"/>
            <a:ext cx="6785704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2">
                    <a:lumMod val="50000"/>
                  </a:schemeClr>
                </a:solidFill>
              </a:rPr>
              <a:t>Капитаны бизнеса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серия стратегических сессий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 развитию инвестиционному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развитию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районов Тюменской области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Инициатор – Советник 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Губернатора 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Тюменской области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Ольга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Езикеева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1A88CD2-02C8-48D0-A80D-1534E34D7D98}"/>
              </a:ext>
            </a:extLst>
          </p:cNvPr>
          <p:cNvCxnSpPr/>
          <p:nvPr/>
        </p:nvCxnSpPr>
        <p:spPr>
          <a:xfrm flipH="1">
            <a:off x="6404323" y="-59269"/>
            <a:ext cx="1057524" cy="683017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F0A7AA7A-C6EA-46F4-8AA5-81832E7F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09" y="5587640"/>
            <a:ext cx="2001224" cy="12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48EAA6E-0F6E-408A-AFDA-11DD29BFD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47" y="276042"/>
            <a:ext cx="4080797" cy="40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88CD13-AFC2-4451-AA87-29B098D56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994" y="1269615"/>
            <a:ext cx="2780846" cy="13244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D13849-03FB-4B68-8EB8-4C65F9FBF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47" y="4150580"/>
            <a:ext cx="2513402" cy="16756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0A2CD3-7376-43E2-80CC-FE4D61DAB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892" y="5395335"/>
            <a:ext cx="2193752" cy="14626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7AB4A-83C2-460F-9057-C99F3F9C5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796" y="3972114"/>
            <a:ext cx="2278848" cy="151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1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9035DF-9175-4823-8BD3-5BC43234B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50" y="0"/>
            <a:ext cx="977633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3A4684-B4DE-48CD-A38C-2A6F95D2A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584" y="3510870"/>
            <a:ext cx="2668762" cy="31147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0759D3-A195-4285-B574-9E342EE0E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76675" cy="68294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B6CEA7-F75F-44E2-9DED-ACE488FF11A8}"/>
              </a:ext>
            </a:extLst>
          </p:cNvPr>
          <p:cNvSpPr txBox="1"/>
          <p:nvPr/>
        </p:nvSpPr>
        <p:spPr>
          <a:xfrm>
            <a:off x="4131117" y="1160891"/>
            <a:ext cx="9046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>
                    <a:lumMod val="95000"/>
                  </a:schemeClr>
                </a:solidFill>
              </a:rPr>
              <a:t>Официальный </a:t>
            </a:r>
          </a:p>
          <a:p>
            <a:r>
              <a:rPr lang="ru-RU" sz="4800" b="1" dirty="0">
                <a:solidFill>
                  <a:schemeClr val="bg1">
                    <a:lumMod val="95000"/>
                  </a:schemeClr>
                </a:solidFill>
              </a:rPr>
              <a:t>т</a:t>
            </a:r>
            <a:r>
              <a:rPr lang="ru-RU" sz="4800" b="1">
                <a:solidFill>
                  <a:schemeClr val="bg1">
                    <a:lumMod val="95000"/>
                  </a:schemeClr>
                </a:solidFill>
              </a:rPr>
              <a:t>елеграм</a:t>
            </a:r>
            <a:r>
              <a:rPr lang="ru-RU" sz="4800" b="1" dirty="0">
                <a:solidFill>
                  <a:schemeClr val="bg1">
                    <a:lumMod val="95000"/>
                  </a:schemeClr>
                </a:solidFill>
              </a:rPr>
              <a:t>-канал </a:t>
            </a:r>
            <a:endParaRPr lang="en-US" sz="48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4800" b="1" dirty="0">
                <a:solidFill>
                  <a:schemeClr val="bg1">
                    <a:lumMod val="95000"/>
                  </a:schemeClr>
                </a:solidFill>
              </a:rPr>
              <a:t>большой инвестиционной</a:t>
            </a:r>
          </a:p>
          <a:p>
            <a:r>
              <a:rPr lang="ru-RU" sz="4800" b="1" dirty="0">
                <a:solidFill>
                  <a:schemeClr val="bg1">
                    <a:lumMod val="95000"/>
                  </a:schemeClr>
                </a:solidFill>
              </a:rPr>
              <a:t>команды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275743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B496E13-D43C-93A1-40EF-E8B55D7D0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67"/>
            <a:ext cx="6047898" cy="67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91BD7D-0744-1B8B-7810-F304BCAF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104" y="573282"/>
            <a:ext cx="5991225" cy="270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53B933-A0E4-822F-2145-B9B07DEA7148}"/>
              </a:ext>
            </a:extLst>
          </p:cNvPr>
          <p:cNvSpPr txBox="1"/>
          <p:nvPr/>
        </p:nvSpPr>
        <p:spPr>
          <a:xfrm>
            <a:off x="6281530" y="206734"/>
            <a:ext cx="405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Подробная информация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B9F40-2477-280B-D5AD-3CC34D516964}"/>
              </a:ext>
            </a:extLst>
          </p:cNvPr>
          <p:cNvSpPr txBox="1"/>
          <p:nvPr/>
        </p:nvSpPr>
        <p:spPr>
          <a:xfrm>
            <a:off x="6187734" y="3051830"/>
            <a:ext cx="8291222" cy="380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«Самая красивая деревня Тюменской области»</a:t>
            </a:r>
          </a:p>
          <a:p>
            <a:pPr>
              <a:spcAft>
                <a:spcPts val="100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«Лучший проект в сфере туризма малых территорий» (9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подноминаций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Лучший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гастрообъект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Лучший проект экологического направления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Лучший объект этнографического туризма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Лучшая туристическая база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Лучшее средство размещения (гостиницы)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Лучший гостевой дом (сельская усадьба)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Лучший объект агротуризма (сельскохозяйственное направление)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Лучшее производство на малых территориях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Лучший объект туризма малых территорий с комплексом услуг</a:t>
            </a:r>
          </a:p>
        </p:txBody>
      </p:sp>
    </p:spTree>
    <p:extLst>
      <p:ext uri="{BB962C8B-B14F-4D97-AF65-F5344CB8AC3E}">
        <p14:creationId xmlns:p14="http://schemas.microsoft.com/office/powerpoint/2010/main" val="367228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72B4465-C247-0B6C-0268-5D5A42EF77FD}"/>
              </a:ext>
            </a:extLst>
          </p:cNvPr>
          <p:cNvSpPr/>
          <p:nvPr/>
        </p:nvSpPr>
        <p:spPr>
          <a:xfrm>
            <a:off x="73149" y="3619258"/>
            <a:ext cx="2753750" cy="143125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ED62029-74A0-C401-029C-D0F23A9D033F}"/>
              </a:ext>
            </a:extLst>
          </p:cNvPr>
          <p:cNvSpPr/>
          <p:nvPr/>
        </p:nvSpPr>
        <p:spPr>
          <a:xfrm>
            <a:off x="6873275" y="5441314"/>
            <a:ext cx="2382255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2F495B4-C1D0-C521-59A1-5B1E8D579EFF}"/>
              </a:ext>
            </a:extLst>
          </p:cNvPr>
          <p:cNvSpPr/>
          <p:nvPr/>
        </p:nvSpPr>
        <p:spPr>
          <a:xfrm>
            <a:off x="1386638" y="723313"/>
            <a:ext cx="2385392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4D6BFCD-5294-0E8B-E769-BCEFE50C4E47}"/>
              </a:ext>
            </a:extLst>
          </p:cNvPr>
          <p:cNvSpPr/>
          <p:nvPr/>
        </p:nvSpPr>
        <p:spPr>
          <a:xfrm>
            <a:off x="441506" y="2059470"/>
            <a:ext cx="2385392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4E1C82C-F575-9109-E259-8210F01C65BD}"/>
              </a:ext>
            </a:extLst>
          </p:cNvPr>
          <p:cNvSpPr/>
          <p:nvPr/>
        </p:nvSpPr>
        <p:spPr>
          <a:xfrm>
            <a:off x="-5459" y="5401183"/>
            <a:ext cx="2385392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A238CAE-22C6-981C-71D7-43779E02F719}"/>
              </a:ext>
            </a:extLst>
          </p:cNvPr>
          <p:cNvSpPr/>
          <p:nvPr/>
        </p:nvSpPr>
        <p:spPr>
          <a:xfrm>
            <a:off x="2826898" y="5431421"/>
            <a:ext cx="1890263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CEF727F-1F46-F6BF-56AD-387DF64FE1BF}"/>
              </a:ext>
            </a:extLst>
          </p:cNvPr>
          <p:cNvSpPr/>
          <p:nvPr/>
        </p:nvSpPr>
        <p:spPr>
          <a:xfrm>
            <a:off x="4971526" y="5431421"/>
            <a:ext cx="1688839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3C9BA5-5895-928D-5FF7-916E19153024}"/>
              </a:ext>
            </a:extLst>
          </p:cNvPr>
          <p:cNvSpPr/>
          <p:nvPr/>
        </p:nvSpPr>
        <p:spPr>
          <a:xfrm>
            <a:off x="9463213" y="3573971"/>
            <a:ext cx="2385392" cy="112946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AAC3ECB-AD26-55A7-A5A9-F266E94E1961}"/>
              </a:ext>
            </a:extLst>
          </p:cNvPr>
          <p:cNvSpPr/>
          <p:nvPr/>
        </p:nvSpPr>
        <p:spPr>
          <a:xfrm>
            <a:off x="9395929" y="2366840"/>
            <a:ext cx="2385392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2CCAE9-D585-B322-0A9F-76232EAD119E}"/>
              </a:ext>
            </a:extLst>
          </p:cNvPr>
          <p:cNvSpPr/>
          <p:nvPr/>
        </p:nvSpPr>
        <p:spPr>
          <a:xfrm>
            <a:off x="9358807" y="966191"/>
            <a:ext cx="2385392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EC02652-B153-8EA2-DA4D-17CB0A36E5C9}"/>
              </a:ext>
            </a:extLst>
          </p:cNvPr>
          <p:cNvSpPr/>
          <p:nvPr/>
        </p:nvSpPr>
        <p:spPr>
          <a:xfrm>
            <a:off x="6769114" y="481933"/>
            <a:ext cx="2385392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2068FDE-2C4D-4746-8412-B022C93A3D98}"/>
              </a:ext>
            </a:extLst>
          </p:cNvPr>
          <p:cNvSpPr/>
          <p:nvPr/>
        </p:nvSpPr>
        <p:spPr>
          <a:xfrm>
            <a:off x="4061572" y="424103"/>
            <a:ext cx="2385392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223B48C-F199-D804-CA55-ED2D1731BE79}"/>
              </a:ext>
            </a:extLst>
          </p:cNvPr>
          <p:cNvGrpSpPr/>
          <p:nvPr/>
        </p:nvGrpSpPr>
        <p:grpSpPr>
          <a:xfrm>
            <a:off x="343274" y="207135"/>
            <a:ext cx="962025" cy="1466215"/>
            <a:chOff x="5057455" y="3337088"/>
            <a:chExt cx="577091" cy="88582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B71C7CB-E28B-46EA-4A22-7E4DFD4D9057}"/>
                </a:ext>
              </a:extLst>
            </p:cNvPr>
            <p:cNvGrpSpPr/>
            <p:nvPr/>
          </p:nvGrpSpPr>
          <p:grpSpPr>
            <a:xfrm>
              <a:off x="5057455" y="3337088"/>
              <a:ext cx="577091" cy="885825"/>
              <a:chOff x="0" y="0"/>
              <a:chExt cx="846455" cy="129962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70487316-D09B-F915-909F-EB4888C959B4}"/>
                  </a:ext>
                </a:extLst>
              </p:cNvPr>
              <p:cNvSpPr/>
              <p:nvPr/>
            </p:nvSpPr>
            <p:spPr>
              <a:xfrm>
                <a:off x="0" y="0"/>
                <a:ext cx="846450" cy="129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5" name="Полилиния: фигура 4">
                <a:extLst>
                  <a:ext uri="{FF2B5EF4-FFF2-40B4-BE49-F238E27FC236}">
                    <a16:creationId xmlns:a16="http://schemas.microsoft.com/office/drawing/2014/main" id="{94227EC0-6014-CDC9-226E-FE816D370595}"/>
                  </a:ext>
                </a:extLst>
              </p:cNvPr>
              <p:cNvSpPr/>
              <p:nvPr/>
            </p:nvSpPr>
            <p:spPr>
              <a:xfrm>
                <a:off x="0" y="0"/>
                <a:ext cx="846455" cy="1299622"/>
              </a:xfrm>
              <a:custGeom>
                <a:avLst/>
                <a:gdLst/>
                <a:ahLst/>
                <a:cxnLst/>
                <a:rect l="l" t="t" r="r" b="b"/>
                <a:pathLst>
                  <a:path w="846455" h="1299622" extrusionOk="0">
                    <a:moveTo>
                      <a:pt x="0" y="0"/>
                    </a:moveTo>
                    <a:lnTo>
                      <a:pt x="846455" y="0"/>
                    </a:lnTo>
                    <a:lnTo>
                      <a:pt x="846455" y="877246"/>
                    </a:lnTo>
                    <a:cubicBezTo>
                      <a:pt x="846455" y="1110518"/>
                      <a:pt x="656969" y="1299623"/>
                      <a:pt x="423228" y="1299623"/>
                    </a:cubicBezTo>
                    <a:lnTo>
                      <a:pt x="423228" y="1299623"/>
                    </a:lnTo>
                    <a:cubicBezTo>
                      <a:pt x="189486" y="1299623"/>
                      <a:pt x="0" y="1110518"/>
                      <a:pt x="0" y="87724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6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558096FB-12E8-4337-54D8-095C73DBE72A}"/>
                  </a:ext>
                </a:extLst>
              </p:cNvPr>
              <p:cNvSpPr/>
              <p:nvPr/>
            </p:nvSpPr>
            <p:spPr>
              <a:xfrm>
                <a:off x="269875" y="254000"/>
                <a:ext cx="301157" cy="435780"/>
              </a:xfrm>
              <a:custGeom>
                <a:avLst/>
                <a:gdLst/>
                <a:ahLst/>
                <a:cxnLst/>
                <a:rect l="l" t="t" r="r" b="b"/>
                <a:pathLst>
                  <a:path w="301157" h="435780" extrusionOk="0">
                    <a:moveTo>
                      <a:pt x="169538" y="34676"/>
                    </a:moveTo>
                    <a:lnTo>
                      <a:pt x="180528" y="31612"/>
                    </a:lnTo>
                    <a:cubicBezTo>
                      <a:pt x="181862" y="31212"/>
                      <a:pt x="182930" y="31612"/>
                      <a:pt x="183376" y="33433"/>
                    </a:cubicBezTo>
                    <a:cubicBezTo>
                      <a:pt x="183524" y="33810"/>
                      <a:pt x="183595" y="34215"/>
                      <a:pt x="183582" y="34621"/>
                    </a:cubicBezTo>
                    <a:cubicBezTo>
                      <a:pt x="183571" y="35026"/>
                      <a:pt x="183476" y="35426"/>
                      <a:pt x="183306" y="35795"/>
                    </a:cubicBezTo>
                    <a:cubicBezTo>
                      <a:pt x="183136" y="36164"/>
                      <a:pt x="182892" y="36495"/>
                      <a:pt x="182592" y="36768"/>
                    </a:cubicBezTo>
                    <a:cubicBezTo>
                      <a:pt x="182290" y="37041"/>
                      <a:pt x="181936" y="37251"/>
                      <a:pt x="181552" y="37383"/>
                    </a:cubicBezTo>
                    <a:cubicBezTo>
                      <a:pt x="179471" y="37824"/>
                      <a:pt x="177321" y="37810"/>
                      <a:pt x="175247" y="37342"/>
                    </a:cubicBezTo>
                    <a:cubicBezTo>
                      <a:pt x="173174" y="36875"/>
                      <a:pt x="171225" y="35965"/>
                      <a:pt x="169538" y="34676"/>
                    </a:cubicBezTo>
                    <a:close/>
                    <a:moveTo>
                      <a:pt x="291813" y="179862"/>
                    </a:moveTo>
                    <a:cubicBezTo>
                      <a:pt x="287637" y="180141"/>
                      <a:pt x="283666" y="181779"/>
                      <a:pt x="280511" y="184524"/>
                    </a:cubicBezTo>
                    <a:cubicBezTo>
                      <a:pt x="274187" y="184692"/>
                      <a:pt x="267861" y="184320"/>
                      <a:pt x="261600" y="183415"/>
                    </a:cubicBezTo>
                    <a:cubicBezTo>
                      <a:pt x="258135" y="182925"/>
                      <a:pt x="254643" y="182643"/>
                      <a:pt x="251143" y="182571"/>
                    </a:cubicBezTo>
                    <a:cubicBezTo>
                      <a:pt x="248308" y="182540"/>
                      <a:pt x="245481" y="182884"/>
                      <a:pt x="242734" y="183592"/>
                    </a:cubicBezTo>
                    <a:cubicBezTo>
                      <a:pt x="235020" y="186036"/>
                      <a:pt x="227096" y="187761"/>
                      <a:pt x="219061" y="188742"/>
                    </a:cubicBezTo>
                    <a:lnTo>
                      <a:pt x="217594" y="188742"/>
                    </a:lnTo>
                    <a:lnTo>
                      <a:pt x="218572" y="187676"/>
                    </a:lnTo>
                    <a:cubicBezTo>
                      <a:pt x="227472" y="178042"/>
                      <a:pt x="233746" y="158328"/>
                      <a:pt x="233746" y="140791"/>
                    </a:cubicBezTo>
                    <a:cubicBezTo>
                      <a:pt x="233746" y="114861"/>
                      <a:pt x="218528" y="96391"/>
                      <a:pt x="192009" y="89643"/>
                    </a:cubicBezTo>
                    <a:cubicBezTo>
                      <a:pt x="186624" y="88311"/>
                      <a:pt x="177636" y="86045"/>
                      <a:pt x="177636" y="77477"/>
                    </a:cubicBezTo>
                    <a:cubicBezTo>
                      <a:pt x="177636" y="67576"/>
                      <a:pt x="190984" y="63091"/>
                      <a:pt x="200284" y="63091"/>
                    </a:cubicBezTo>
                    <a:lnTo>
                      <a:pt x="203132" y="63091"/>
                    </a:lnTo>
                    <a:cubicBezTo>
                      <a:pt x="207582" y="63091"/>
                      <a:pt x="211587" y="63447"/>
                      <a:pt x="211587" y="61181"/>
                    </a:cubicBezTo>
                    <a:cubicBezTo>
                      <a:pt x="210549" y="60321"/>
                      <a:pt x="209350" y="59676"/>
                      <a:pt x="208057" y="59286"/>
                    </a:cubicBezTo>
                    <a:cubicBezTo>
                      <a:pt x="206765" y="58898"/>
                      <a:pt x="205408" y="58772"/>
                      <a:pt x="204066" y="58917"/>
                    </a:cubicBezTo>
                    <a:cubicBezTo>
                      <a:pt x="188181" y="58917"/>
                      <a:pt x="188181" y="58917"/>
                      <a:pt x="188181" y="58029"/>
                    </a:cubicBezTo>
                    <a:cubicBezTo>
                      <a:pt x="188181" y="54344"/>
                      <a:pt x="191430" y="52081"/>
                      <a:pt x="196636" y="52081"/>
                    </a:cubicBezTo>
                    <a:lnTo>
                      <a:pt x="204244" y="52081"/>
                    </a:lnTo>
                    <a:cubicBezTo>
                      <a:pt x="208022" y="52445"/>
                      <a:pt x="211833" y="52235"/>
                      <a:pt x="215547" y="51458"/>
                    </a:cubicBezTo>
                    <a:cubicBezTo>
                      <a:pt x="217000" y="50873"/>
                      <a:pt x="218180" y="49760"/>
                      <a:pt x="218847" y="48344"/>
                    </a:cubicBezTo>
                    <a:cubicBezTo>
                      <a:pt x="219516" y="46929"/>
                      <a:pt x="219624" y="45314"/>
                      <a:pt x="219152" y="43822"/>
                    </a:cubicBezTo>
                    <a:lnTo>
                      <a:pt x="219152" y="43556"/>
                    </a:lnTo>
                    <a:cubicBezTo>
                      <a:pt x="219685" y="42535"/>
                      <a:pt x="220931" y="39560"/>
                      <a:pt x="219951" y="38272"/>
                    </a:cubicBezTo>
                    <a:cubicBezTo>
                      <a:pt x="218972" y="36985"/>
                      <a:pt x="216793" y="36674"/>
                      <a:pt x="214078" y="36585"/>
                    </a:cubicBezTo>
                    <a:cubicBezTo>
                      <a:pt x="210099" y="36707"/>
                      <a:pt x="206157" y="35788"/>
                      <a:pt x="202643" y="33921"/>
                    </a:cubicBezTo>
                    <a:cubicBezTo>
                      <a:pt x="199878" y="32233"/>
                      <a:pt x="197219" y="30380"/>
                      <a:pt x="194678" y="28371"/>
                    </a:cubicBezTo>
                    <a:cubicBezTo>
                      <a:pt x="187781" y="23132"/>
                      <a:pt x="179949" y="17182"/>
                      <a:pt x="170517" y="16516"/>
                    </a:cubicBezTo>
                    <a:lnTo>
                      <a:pt x="169627" y="16516"/>
                    </a:lnTo>
                    <a:lnTo>
                      <a:pt x="169939" y="15673"/>
                    </a:lnTo>
                    <a:cubicBezTo>
                      <a:pt x="170717" y="12991"/>
                      <a:pt x="170825" y="10160"/>
                      <a:pt x="170250" y="7427"/>
                    </a:cubicBezTo>
                    <a:cubicBezTo>
                      <a:pt x="169676" y="4694"/>
                      <a:pt x="168439" y="2143"/>
                      <a:pt x="166646" y="0"/>
                    </a:cubicBezTo>
                    <a:cubicBezTo>
                      <a:pt x="161347" y="1678"/>
                      <a:pt x="156690" y="4931"/>
                      <a:pt x="153296" y="9323"/>
                    </a:cubicBezTo>
                    <a:lnTo>
                      <a:pt x="152895" y="9989"/>
                    </a:lnTo>
                    <a:lnTo>
                      <a:pt x="152317" y="9412"/>
                    </a:lnTo>
                    <a:cubicBezTo>
                      <a:pt x="148817" y="5999"/>
                      <a:pt x="144917" y="3019"/>
                      <a:pt x="140704" y="532"/>
                    </a:cubicBezTo>
                    <a:cubicBezTo>
                      <a:pt x="135922" y="5085"/>
                      <a:pt x="132427" y="10814"/>
                      <a:pt x="130567" y="17143"/>
                    </a:cubicBezTo>
                    <a:cubicBezTo>
                      <a:pt x="128708" y="23472"/>
                      <a:pt x="128553" y="30176"/>
                      <a:pt x="130114" y="36585"/>
                    </a:cubicBezTo>
                    <a:lnTo>
                      <a:pt x="130114" y="36940"/>
                    </a:lnTo>
                    <a:lnTo>
                      <a:pt x="129846" y="37206"/>
                    </a:lnTo>
                    <a:cubicBezTo>
                      <a:pt x="129846" y="37206"/>
                      <a:pt x="118722" y="51015"/>
                      <a:pt x="118722" y="78409"/>
                    </a:cubicBezTo>
                    <a:cubicBezTo>
                      <a:pt x="118804" y="92088"/>
                      <a:pt x="121414" y="105635"/>
                      <a:pt x="126421" y="118368"/>
                    </a:cubicBezTo>
                    <a:cubicBezTo>
                      <a:pt x="129846" y="128182"/>
                      <a:pt x="132561" y="136128"/>
                      <a:pt x="128958" y="145008"/>
                    </a:cubicBezTo>
                    <a:cubicBezTo>
                      <a:pt x="130669" y="147117"/>
                      <a:pt x="133087" y="148536"/>
                      <a:pt x="135764" y="149005"/>
                    </a:cubicBezTo>
                    <a:cubicBezTo>
                      <a:pt x="136207" y="149075"/>
                      <a:pt x="136657" y="149075"/>
                      <a:pt x="137100" y="149005"/>
                    </a:cubicBezTo>
                    <a:lnTo>
                      <a:pt x="137857" y="148737"/>
                    </a:lnTo>
                    <a:lnTo>
                      <a:pt x="137857" y="149537"/>
                    </a:lnTo>
                    <a:cubicBezTo>
                      <a:pt x="137857" y="150203"/>
                      <a:pt x="139369" y="165433"/>
                      <a:pt x="119747" y="189497"/>
                    </a:cubicBezTo>
                    <a:lnTo>
                      <a:pt x="115742" y="193892"/>
                    </a:lnTo>
                    <a:cubicBezTo>
                      <a:pt x="96564" y="217158"/>
                      <a:pt x="89400" y="225861"/>
                      <a:pt x="89400" y="241000"/>
                    </a:cubicBezTo>
                    <a:cubicBezTo>
                      <a:pt x="89509" y="245779"/>
                      <a:pt x="90150" y="250529"/>
                      <a:pt x="91313" y="255164"/>
                    </a:cubicBezTo>
                    <a:cubicBezTo>
                      <a:pt x="92381" y="259604"/>
                      <a:pt x="93137" y="263200"/>
                      <a:pt x="91313" y="265243"/>
                    </a:cubicBezTo>
                    <a:cubicBezTo>
                      <a:pt x="90517" y="266003"/>
                      <a:pt x="89561" y="266574"/>
                      <a:pt x="88513" y="266912"/>
                    </a:cubicBezTo>
                    <a:cubicBezTo>
                      <a:pt x="87464" y="267251"/>
                      <a:pt x="86353" y="267348"/>
                      <a:pt x="85262" y="267196"/>
                    </a:cubicBezTo>
                    <a:cubicBezTo>
                      <a:pt x="70846" y="267196"/>
                      <a:pt x="63013" y="252944"/>
                      <a:pt x="63013" y="239536"/>
                    </a:cubicBezTo>
                    <a:cubicBezTo>
                      <a:pt x="63013" y="214138"/>
                      <a:pt x="74494" y="199842"/>
                      <a:pt x="86686" y="184658"/>
                    </a:cubicBezTo>
                    <a:cubicBezTo>
                      <a:pt x="98877" y="169473"/>
                      <a:pt x="111782" y="153312"/>
                      <a:pt x="111782" y="124496"/>
                    </a:cubicBezTo>
                    <a:cubicBezTo>
                      <a:pt x="111085" y="103773"/>
                      <a:pt x="103224" y="83929"/>
                      <a:pt x="89534" y="68331"/>
                    </a:cubicBezTo>
                    <a:cubicBezTo>
                      <a:pt x="87140" y="70116"/>
                      <a:pt x="84907" y="72107"/>
                      <a:pt x="82860" y="74279"/>
                    </a:cubicBezTo>
                    <a:lnTo>
                      <a:pt x="82236" y="75035"/>
                    </a:lnTo>
                    <a:lnTo>
                      <a:pt x="81746" y="74191"/>
                    </a:lnTo>
                    <a:cubicBezTo>
                      <a:pt x="71705" y="59592"/>
                      <a:pt x="56542" y="49277"/>
                      <a:pt x="39253" y="45287"/>
                    </a:cubicBezTo>
                    <a:cubicBezTo>
                      <a:pt x="45325" y="59672"/>
                      <a:pt x="48209" y="75196"/>
                      <a:pt x="47706" y="90797"/>
                    </a:cubicBezTo>
                    <a:cubicBezTo>
                      <a:pt x="47706" y="111265"/>
                      <a:pt x="37206" y="129025"/>
                      <a:pt x="27016" y="146207"/>
                    </a:cubicBezTo>
                    <a:cubicBezTo>
                      <a:pt x="17539" y="162235"/>
                      <a:pt x="8594" y="177287"/>
                      <a:pt x="8594" y="193538"/>
                    </a:cubicBezTo>
                    <a:lnTo>
                      <a:pt x="8594" y="194913"/>
                    </a:lnTo>
                    <a:lnTo>
                      <a:pt x="7483" y="194026"/>
                    </a:lnTo>
                    <a:cubicBezTo>
                      <a:pt x="6107" y="192758"/>
                      <a:pt x="4443" y="191844"/>
                      <a:pt x="2633" y="191362"/>
                    </a:cubicBezTo>
                    <a:cubicBezTo>
                      <a:pt x="2321" y="191362"/>
                      <a:pt x="2098" y="191362"/>
                      <a:pt x="2009" y="191895"/>
                    </a:cubicBezTo>
                    <a:cubicBezTo>
                      <a:pt x="-2168" y="209886"/>
                      <a:pt x="215" y="228775"/>
                      <a:pt x="8728" y="245175"/>
                    </a:cubicBezTo>
                    <a:cubicBezTo>
                      <a:pt x="12261" y="251985"/>
                      <a:pt x="16994" y="258106"/>
                      <a:pt x="22701" y="263245"/>
                    </a:cubicBezTo>
                    <a:lnTo>
                      <a:pt x="23546" y="263866"/>
                    </a:lnTo>
                    <a:lnTo>
                      <a:pt x="22612" y="264355"/>
                    </a:lnTo>
                    <a:cubicBezTo>
                      <a:pt x="20642" y="265228"/>
                      <a:pt x="18801" y="266362"/>
                      <a:pt x="17138" y="267730"/>
                    </a:cubicBezTo>
                    <a:cubicBezTo>
                      <a:pt x="26750" y="285089"/>
                      <a:pt x="43346" y="294369"/>
                      <a:pt x="65105" y="294369"/>
                    </a:cubicBezTo>
                    <a:cubicBezTo>
                      <a:pt x="77873" y="294162"/>
                      <a:pt x="90334" y="290428"/>
                      <a:pt x="101102" y="283580"/>
                    </a:cubicBezTo>
                    <a:lnTo>
                      <a:pt x="101726" y="283046"/>
                    </a:lnTo>
                    <a:lnTo>
                      <a:pt x="102126" y="283846"/>
                    </a:lnTo>
                    <a:cubicBezTo>
                      <a:pt x="105594" y="291643"/>
                      <a:pt x="107353" y="300091"/>
                      <a:pt x="107287" y="308621"/>
                    </a:cubicBezTo>
                    <a:cubicBezTo>
                      <a:pt x="107287" y="321940"/>
                      <a:pt x="99323" y="333929"/>
                      <a:pt x="88776" y="336770"/>
                    </a:cubicBezTo>
                    <a:cubicBezTo>
                      <a:pt x="78943" y="339434"/>
                      <a:pt x="75428" y="343386"/>
                      <a:pt x="74806" y="361412"/>
                    </a:cubicBezTo>
                    <a:cubicBezTo>
                      <a:pt x="73959" y="382191"/>
                      <a:pt x="75651" y="397375"/>
                      <a:pt x="79788" y="406566"/>
                    </a:cubicBezTo>
                    <a:cubicBezTo>
                      <a:pt x="85707" y="419576"/>
                      <a:pt x="99055" y="429299"/>
                      <a:pt x="107065" y="429299"/>
                    </a:cubicBezTo>
                    <a:cubicBezTo>
                      <a:pt x="108898" y="429333"/>
                      <a:pt x="110707" y="428889"/>
                      <a:pt x="112315" y="428012"/>
                    </a:cubicBezTo>
                    <a:cubicBezTo>
                      <a:pt x="113920" y="427171"/>
                      <a:pt x="115709" y="426745"/>
                      <a:pt x="117522" y="426769"/>
                    </a:cubicBezTo>
                    <a:cubicBezTo>
                      <a:pt x="118391" y="426646"/>
                      <a:pt x="119278" y="426783"/>
                      <a:pt x="120070" y="427162"/>
                    </a:cubicBezTo>
                    <a:cubicBezTo>
                      <a:pt x="120861" y="427542"/>
                      <a:pt x="121523" y="428146"/>
                      <a:pt x="121971" y="428899"/>
                    </a:cubicBezTo>
                    <a:cubicBezTo>
                      <a:pt x="122510" y="429966"/>
                      <a:pt x="122793" y="431145"/>
                      <a:pt x="122793" y="432340"/>
                    </a:cubicBezTo>
                    <a:cubicBezTo>
                      <a:pt x="122793" y="433535"/>
                      <a:pt x="122510" y="434715"/>
                      <a:pt x="121971" y="435781"/>
                    </a:cubicBezTo>
                    <a:cubicBezTo>
                      <a:pt x="123176" y="435532"/>
                      <a:pt x="124312" y="435026"/>
                      <a:pt x="125304" y="434298"/>
                    </a:cubicBezTo>
                    <a:cubicBezTo>
                      <a:pt x="126294" y="433570"/>
                      <a:pt x="127115" y="432637"/>
                      <a:pt x="127712" y="431564"/>
                    </a:cubicBezTo>
                    <a:cubicBezTo>
                      <a:pt x="128396" y="430407"/>
                      <a:pt x="128757" y="429089"/>
                      <a:pt x="128757" y="427746"/>
                    </a:cubicBezTo>
                    <a:cubicBezTo>
                      <a:pt x="128757" y="426401"/>
                      <a:pt x="128396" y="425083"/>
                      <a:pt x="127712" y="423926"/>
                    </a:cubicBezTo>
                    <a:lnTo>
                      <a:pt x="127132" y="422905"/>
                    </a:lnTo>
                    <a:lnTo>
                      <a:pt x="128290" y="422905"/>
                    </a:lnTo>
                    <a:cubicBezTo>
                      <a:pt x="129289" y="422942"/>
                      <a:pt x="130264" y="423219"/>
                      <a:pt x="131132" y="423715"/>
                    </a:cubicBezTo>
                    <a:cubicBezTo>
                      <a:pt x="131999" y="424209"/>
                      <a:pt x="132734" y="424907"/>
                      <a:pt x="133273" y="425747"/>
                    </a:cubicBezTo>
                    <a:cubicBezTo>
                      <a:pt x="133936" y="426795"/>
                      <a:pt x="134345" y="427982"/>
                      <a:pt x="134468" y="429216"/>
                    </a:cubicBezTo>
                    <a:cubicBezTo>
                      <a:pt x="134592" y="430448"/>
                      <a:pt x="134427" y="431694"/>
                      <a:pt x="133985" y="432851"/>
                    </a:cubicBezTo>
                    <a:cubicBezTo>
                      <a:pt x="134979" y="432671"/>
                      <a:pt x="135918" y="432271"/>
                      <a:pt x="136734" y="431678"/>
                    </a:cubicBezTo>
                    <a:cubicBezTo>
                      <a:pt x="137550" y="431087"/>
                      <a:pt x="138223" y="430320"/>
                      <a:pt x="138702" y="429433"/>
                    </a:cubicBezTo>
                    <a:cubicBezTo>
                      <a:pt x="139427" y="428064"/>
                      <a:pt x="139805" y="426541"/>
                      <a:pt x="139805" y="424992"/>
                    </a:cubicBezTo>
                    <a:cubicBezTo>
                      <a:pt x="139805" y="423445"/>
                      <a:pt x="139427" y="421921"/>
                      <a:pt x="138702" y="420553"/>
                    </a:cubicBezTo>
                    <a:lnTo>
                      <a:pt x="138123" y="419442"/>
                    </a:lnTo>
                    <a:lnTo>
                      <a:pt x="139369" y="419442"/>
                    </a:lnTo>
                    <a:cubicBezTo>
                      <a:pt x="141132" y="419687"/>
                      <a:pt x="142731" y="420612"/>
                      <a:pt x="143818" y="422017"/>
                    </a:cubicBezTo>
                    <a:cubicBezTo>
                      <a:pt x="144988" y="423685"/>
                      <a:pt x="145510" y="425721"/>
                      <a:pt x="145287" y="427746"/>
                    </a:cubicBezTo>
                    <a:cubicBezTo>
                      <a:pt x="146433" y="426910"/>
                      <a:pt x="147362" y="425813"/>
                      <a:pt x="147997" y="424546"/>
                    </a:cubicBezTo>
                    <a:cubicBezTo>
                      <a:pt x="148632" y="423280"/>
                      <a:pt x="148954" y="421880"/>
                      <a:pt x="148935" y="420464"/>
                    </a:cubicBezTo>
                    <a:cubicBezTo>
                      <a:pt x="148935" y="414203"/>
                      <a:pt x="142172" y="407855"/>
                      <a:pt x="129268" y="407855"/>
                    </a:cubicBezTo>
                    <a:cubicBezTo>
                      <a:pt x="127394" y="407867"/>
                      <a:pt x="125522" y="407986"/>
                      <a:pt x="123662" y="408209"/>
                    </a:cubicBezTo>
                    <a:cubicBezTo>
                      <a:pt x="123025" y="408255"/>
                      <a:pt x="122386" y="408255"/>
                      <a:pt x="121749" y="408209"/>
                    </a:cubicBezTo>
                    <a:cubicBezTo>
                      <a:pt x="116944" y="408209"/>
                      <a:pt x="101236" y="405900"/>
                      <a:pt x="101236" y="376064"/>
                    </a:cubicBezTo>
                    <a:cubicBezTo>
                      <a:pt x="101236" y="366029"/>
                      <a:pt x="106308" y="360436"/>
                      <a:pt x="118679" y="356661"/>
                    </a:cubicBezTo>
                    <a:cubicBezTo>
                      <a:pt x="136477" y="351334"/>
                      <a:pt x="177191" y="335038"/>
                      <a:pt x="177191" y="298587"/>
                    </a:cubicBezTo>
                    <a:cubicBezTo>
                      <a:pt x="177366" y="291157"/>
                      <a:pt x="175680" y="283802"/>
                      <a:pt x="172285" y="277188"/>
                    </a:cubicBezTo>
                    <a:cubicBezTo>
                      <a:pt x="168889" y="270575"/>
                      <a:pt x="163891" y="264912"/>
                      <a:pt x="157745" y="260714"/>
                    </a:cubicBezTo>
                    <a:lnTo>
                      <a:pt x="157745" y="260403"/>
                    </a:lnTo>
                    <a:cubicBezTo>
                      <a:pt x="155700" y="243931"/>
                      <a:pt x="163798" y="232343"/>
                      <a:pt x="183998" y="223063"/>
                    </a:cubicBezTo>
                    <a:cubicBezTo>
                      <a:pt x="175899" y="217583"/>
                      <a:pt x="169379" y="210082"/>
                      <a:pt x="165088" y="201308"/>
                    </a:cubicBezTo>
                    <a:cubicBezTo>
                      <a:pt x="162543" y="196614"/>
                      <a:pt x="161710" y="191184"/>
                      <a:pt x="162730" y="185945"/>
                    </a:cubicBezTo>
                    <a:cubicBezTo>
                      <a:pt x="162900" y="185262"/>
                      <a:pt x="163332" y="184673"/>
                      <a:pt x="163932" y="184302"/>
                    </a:cubicBezTo>
                    <a:lnTo>
                      <a:pt x="164643" y="183992"/>
                    </a:lnTo>
                    <a:lnTo>
                      <a:pt x="164643" y="184746"/>
                    </a:lnTo>
                    <a:cubicBezTo>
                      <a:pt x="164643" y="184746"/>
                      <a:pt x="165221" y="186699"/>
                      <a:pt x="165533" y="187899"/>
                    </a:cubicBezTo>
                    <a:cubicBezTo>
                      <a:pt x="165845" y="189097"/>
                      <a:pt x="174432" y="220311"/>
                      <a:pt x="204244" y="224572"/>
                    </a:cubicBezTo>
                    <a:cubicBezTo>
                      <a:pt x="204978" y="222173"/>
                      <a:pt x="205175" y="219642"/>
                      <a:pt x="204822" y="217158"/>
                    </a:cubicBezTo>
                    <a:lnTo>
                      <a:pt x="204822" y="216404"/>
                    </a:lnTo>
                    <a:lnTo>
                      <a:pt x="205624" y="216404"/>
                    </a:lnTo>
                    <a:cubicBezTo>
                      <a:pt x="215623" y="215245"/>
                      <a:pt x="225424" y="212767"/>
                      <a:pt x="234769" y="209033"/>
                    </a:cubicBezTo>
                    <a:cubicBezTo>
                      <a:pt x="238703" y="207082"/>
                      <a:pt x="242951" y="205834"/>
                      <a:pt x="247317" y="205347"/>
                    </a:cubicBezTo>
                    <a:cubicBezTo>
                      <a:pt x="249101" y="205406"/>
                      <a:pt x="250848" y="205861"/>
                      <a:pt x="252434" y="206679"/>
                    </a:cubicBezTo>
                    <a:lnTo>
                      <a:pt x="252967" y="206902"/>
                    </a:lnTo>
                    <a:cubicBezTo>
                      <a:pt x="260159" y="209886"/>
                      <a:pt x="267926" y="211237"/>
                      <a:pt x="275706" y="210854"/>
                    </a:cubicBezTo>
                    <a:cubicBezTo>
                      <a:pt x="279248" y="213610"/>
                      <a:pt x="281706" y="217524"/>
                      <a:pt x="282647" y="221909"/>
                    </a:cubicBezTo>
                    <a:cubicBezTo>
                      <a:pt x="284465" y="220385"/>
                      <a:pt x="285667" y="218255"/>
                      <a:pt x="286029" y="215915"/>
                    </a:cubicBezTo>
                    <a:cubicBezTo>
                      <a:pt x="286236" y="214445"/>
                      <a:pt x="286146" y="212950"/>
                      <a:pt x="285763" y="211517"/>
                    </a:cubicBezTo>
                    <a:cubicBezTo>
                      <a:pt x="285381" y="210082"/>
                      <a:pt x="284715" y="208740"/>
                      <a:pt x="283804" y="207568"/>
                    </a:cubicBezTo>
                    <a:lnTo>
                      <a:pt x="283180" y="206724"/>
                    </a:lnTo>
                    <a:lnTo>
                      <a:pt x="284204" y="206724"/>
                    </a:lnTo>
                    <a:cubicBezTo>
                      <a:pt x="286422" y="206726"/>
                      <a:pt x="288610" y="207234"/>
                      <a:pt x="290601" y="208212"/>
                    </a:cubicBezTo>
                    <a:cubicBezTo>
                      <a:pt x="292591" y="209189"/>
                      <a:pt x="294331" y="210610"/>
                      <a:pt x="295684" y="212363"/>
                    </a:cubicBezTo>
                    <a:cubicBezTo>
                      <a:pt x="296231" y="211132"/>
                      <a:pt x="296513" y="209802"/>
                      <a:pt x="296513" y="208456"/>
                    </a:cubicBezTo>
                    <a:cubicBezTo>
                      <a:pt x="296513" y="207110"/>
                      <a:pt x="296231" y="205778"/>
                      <a:pt x="295684" y="204549"/>
                    </a:cubicBezTo>
                    <a:cubicBezTo>
                      <a:pt x="294643" y="203141"/>
                      <a:pt x="293307" y="201977"/>
                      <a:pt x="291770" y="201133"/>
                    </a:cubicBezTo>
                    <a:cubicBezTo>
                      <a:pt x="290234" y="200291"/>
                      <a:pt x="288534" y="199790"/>
                      <a:pt x="286785" y="199665"/>
                    </a:cubicBezTo>
                    <a:lnTo>
                      <a:pt x="284783" y="199354"/>
                    </a:lnTo>
                    <a:lnTo>
                      <a:pt x="286607" y="198465"/>
                    </a:lnTo>
                    <a:cubicBezTo>
                      <a:pt x="288262" y="197691"/>
                      <a:pt x="290075" y="197311"/>
                      <a:pt x="291902" y="197356"/>
                    </a:cubicBezTo>
                    <a:cubicBezTo>
                      <a:pt x="294991" y="197432"/>
                      <a:pt x="298027" y="198174"/>
                      <a:pt x="300802" y="199531"/>
                    </a:cubicBezTo>
                    <a:cubicBezTo>
                      <a:pt x="301100" y="197171"/>
                      <a:pt x="300479" y="194788"/>
                      <a:pt x="299065" y="192872"/>
                    </a:cubicBezTo>
                    <a:cubicBezTo>
                      <a:pt x="298055" y="192031"/>
                      <a:pt x="296882" y="191409"/>
                      <a:pt x="295617" y="191041"/>
                    </a:cubicBezTo>
                    <a:cubicBezTo>
                      <a:pt x="294355" y="190675"/>
                      <a:pt x="293029" y="190572"/>
                      <a:pt x="291724" y="190740"/>
                    </a:cubicBezTo>
                    <a:lnTo>
                      <a:pt x="288654" y="190740"/>
                    </a:lnTo>
                    <a:lnTo>
                      <a:pt x="288654" y="190251"/>
                    </a:lnTo>
                    <a:cubicBezTo>
                      <a:pt x="288586" y="189966"/>
                      <a:pt x="288588" y="189669"/>
                      <a:pt x="288657" y="189383"/>
                    </a:cubicBezTo>
                    <a:cubicBezTo>
                      <a:pt x="288726" y="189097"/>
                      <a:pt x="288863" y="188832"/>
                      <a:pt x="289055" y="188608"/>
                    </a:cubicBezTo>
                    <a:cubicBezTo>
                      <a:pt x="292469" y="185863"/>
                      <a:pt x="296779" y="184472"/>
                      <a:pt x="301158" y="184701"/>
                    </a:cubicBezTo>
                    <a:cubicBezTo>
                      <a:pt x="300073" y="183237"/>
                      <a:pt x="298666" y="182040"/>
                      <a:pt x="297047" y="181201"/>
                    </a:cubicBezTo>
                    <a:cubicBezTo>
                      <a:pt x="295427" y="180364"/>
                      <a:pt x="293637" y="179905"/>
                      <a:pt x="291813" y="1798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0D6478A9-DCB5-02AC-C620-14DDC5F08D37}"/>
                  </a:ext>
                </a:extLst>
              </p:cNvPr>
              <p:cNvSpPr/>
              <p:nvPr/>
            </p:nvSpPr>
            <p:spPr>
              <a:xfrm>
                <a:off x="479425" y="307975"/>
                <a:ext cx="34618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4618" h="14750" extrusionOk="0">
                    <a:moveTo>
                      <a:pt x="24518" y="14662"/>
                    </a:moveTo>
                    <a:cubicBezTo>
                      <a:pt x="26950" y="14508"/>
                      <a:pt x="29262" y="13552"/>
                      <a:pt x="31090" y="11946"/>
                    </a:cubicBezTo>
                    <a:cubicBezTo>
                      <a:pt x="32919" y="10338"/>
                      <a:pt x="34160" y="8170"/>
                      <a:pt x="34619" y="5782"/>
                    </a:cubicBezTo>
                    <a:cubicBezTo>
                      <a:pt x="32339" y="6981"/>
                      <a:pt x="29809" y="7636"/>
                      <a:pt x="27232" y="7691"/>
                    </a:cubicBezTo>
                    <a:cubicBezTo>
                      <a:pt x="26256" y="7706"/>
                      <a:pt x="25282" y="7588"/>
                      <a:pt x="24340" y="7336"/>
                    </a:cubicBezTo>
                    <a:cubicBezTo>
                      <a:pt x="21913" y="6621"/>
                      <a:pt x="19615" y="5527"/>
                      <a:pt x="17531" y="4095"/>
                    </a:cubicBezTo>
                    <a:cubicBezTo>
                      <a:pt x="14919" y="2283"/>
                      <a:pt x="11991" y="974"/>
                      <a:pt x="8899" y="232"/>
                    </a:cubicBezTo>
                    <a:cubicBezTo>
                      <a:pt x="5938" y="-150"/>
                      <a:pt x="2934" y="-60"/>
                      <a:pt x="0" y="498"/>
                    </a:cubicBezTo>
                    <a:cubicBezTo>
                      <a:pt x="4365" y="1848"/>
                      <a:pt x="8274" y="4365"/>
                      <a:pt x="11302" y="7780"/>
                    </a:cubicBezTo>
                    <a:cubicBezTo>
                      <a:pt x="12903" y="9821"/>
                      <a:pt x="14922" y="11498"/>
                      <a:pt x="17224" y="12700"/>
                    </a:cubicBezTo>
                    <a:cubicBezTo>
                      <a:pt x="19525" y="13903"/>
                      <a:pt x="22057" y="14601"/>
                      <a:pt x="24652" y="147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FF188B89-BCD4-2399-7A24-469B92D03B98}"/>
                  </a:ext>
                </a:extLst>
              </p:cNvPr>
              <p:cNvSpPr/>
              <p:nvPr/>
            </p:nvSpPr>
            <p:spPr>
              <a:xfrm>
                <a:off x="501650" y="314325"/>
                <a:ext cx="75955" cy="120056"/>
              </a:xfrm>
              <a:custGeom>
                <a:avLst/>
                <a:gdLst/>
                <a:ahLst/>
                <a:cxnLst/>
                <a:rect l="l" t="t" r="r" b="b"/>
                <a:pathLst>
                  <a:path w="75955" h="120056" extrusionOk="0">
                    <a:moveTo>
                      <a:pt x="54063" y="54478"/>
                    </a:moveTo>
                    <a:cubicBezTo>
                      <a:pt x="55391" y="53128"/>
                      <a:pt x="56570" y="51640"/>
                      <a:pt x="57579" y="50038"/>
                    </a:cubicBezTo>
                    <a:cubicBezTo>
                      <a:pt x="61378" y="43679"/>
                      <a:pt x="63533" y="36478"/>
                      <a:pt x="63852" y="29081"/>
                    </a:cubicBezTo>
                    <a:lnTo>
                      <a:pt x="63852" y="28771"/>
                    </a:lnTo>
                    <a:cubicBezTo>
                      <a:pt x="67106" y="25569"/>
                      <a:pt x="71397" y="23633"/>
                      <a:pt x="75955" y="23310"/>
                    </a:cubicBezTo>
                    <a:cubicBezTo>
                      <a:pt x="75229" y="21943"/>
                      <a:pt x="74117" y="20819"/>
                      <a:pt x="72756" y="20077"/>
                    </a:cubicBezTo>
                    <a:cubicBezTo>
                      <a:pt x="71396" y="19335"/>
                      <a:pt x="69847" y="19008"/>
                      <a:pt x="68302" y="19137"/>
                    </a:cubicBezTo>
                    <a:cubicBezTo>
                      <a:pt x="66091" y="19153"/>
                      <a:pt x="63920" y="19718"/>
                      <a:pt x="61983" y="20778"/>
                    </a:cubicBezTo>
                    <a:lnTo>
                      <a:pt x="60560" y="21623"/>
                    </a:lnTo>
                    <a:lnTo>
                      <a:pt x="61049" y="20023"/>
                    </a:lnTo>
                    <a:cubicBezTo>
                      <a:pt x="62492" y="15762"/>
                      <a:pt x="65229" y="12052"/>
                      <a:pt x="68880" y="9412"/>
                    </a:cubicBezTo>
                    <a:cubicBezTo>
                      <a:pt x="63051" y="6393"/>
                      <a:pt x="57534" y="9057"/>
                      <a:pt x="54018" y="16471"/>
                    </a:cubicBezTo>
                    <a:lnTo>
                      <a:pt x="53307" y="17937"/>
                    </a:lnTo>
                    <a:lnTo>
                      <a:pt x="52772" y="16428"/>
                    </a:lnTo>
                    <a:cubicBezTo>
                      <a:pt x="52259" y="14003"/>
                      <a:pt x="52257" y="11500"/>
                      <a:pt x="52771" y="9075"/>
                    </a:cubicBezTo>
                    <a:cubicBezTo>
                      <a:pt x="53284" y="6651"/>
                      <a:pt x="54300" y="4362"/>
                      <a:pt x="55753" y="2353"/>
                    </a:cubicBezTo>
                    <a:cubicBezTo>
                      <a:pt x="49124" y="1332"/>
                      <a:pt x="46276" y="4173"/>
                      <a:pt x="45565" y="12698"/>
                    </a:cubicBezTo>
                    <a:lnTo>
                      <a:pt x="45565" y="13364"/>
                    </a:lnTo>
                    <a:lnTo>
                      <a:pt x="44807" y="13364"/>
                    </a:lnTo>
                    <a:cubicBezTo>
                      <a:pt x="44512" y="13350"/>
                      <a:pt x="44223" y="13272"/>
                      <a:pt x="43961" y="13133"/>
                    </a:cubicBezTo>
                    <a:cubicBezTo>
                      <a:pt x="43700" y="12995"/>
                      <a:pt x="43473" y="12801"/>
                      <a:pt x="43295" y="12564"/>
                    </a:cubicBezTo>
                    <a:cubicBezTo>
                      <a:pt x="41163" y="8743"/>
                      <a:pt x="40424" y="4303"/>
                      <a:pt x="41204" y="0"/>
                    </a:cubicBezTo>
                    <a:cubicBezTo>
                      <a:pt x="39861" y="622"/>
                      <a:pt x="38673" y="1536"/>
                      <a:pt x="37728" y="2672"/>
                    </a:cubicBezTo>
                    <a:cubicBezTo>
                      <a:pt x="36781" y="3808"/>
                      <a:pt x="36098" y="5140"/>
                      <a:pt x="35730" y="6571"/>
                    </a:cubicBezTo>
                    <a:cubicBezTo>
                      <a:pt x="35166" y="8952"/>
                      <a:pt x="35146" y="11428"/>
                      <a:pt x="35670" y="13819"/>
                    </a:cubicBezTo>
                    <a:cubicBezTo>
                      <a:pt x="36193" y="16208"/>
                      <a:pt x="37248" y="18451"/>
                      <a:pt x="38756" y="20380"/>
                    </a:cubicBezTo>
                    <a:lnTo>
                      <a:pt x="38756" y="20646"/>
                    </a:lnTo>
                    <a:cubicBezTo>
                      <a:pt x="38167" y="30518"/>
                      <a:pt x="35578" y="40169"/>
                      <a:pt x="31147" y="49017"/>
                    </a:cubicBezTo>
                    <a:cubicBezTo>
                      <a:pt x="27009" y="57897"/>
                      <a:pt x="14551" y="67531"/>
                      <a:pt x="8899" y="71217"/>
                    </a:cubicBezTo>
                    <a:cubicBezTo>
                      <a:pt x="9305" y="74160"/>
                      <a:pt x="9513" y="77126"/>
                      <a:pt x="9523" y="80097"/>
                    </a:cubicBezTo>
                    <a:cubicBezTo>
                      <a:pt x="9355" y="93956"/>
                      <a:pt x="6103" y="107605"/>
                      <a:pt x="0" y="120057"/>
                    </a:cubicBezTo>
                    <a:cubicBezTo>
                      <a:pt x="7397" y="118804"/>
                      <a:pt x="14411" y="115888"/>
                      <a:pt x="20512" y="111532"/>
                    </a:cubicBezTo>
                    <a:cubicBezTo>
                      <a:pt x="19739" y="109576"/>
                      <a:pt x="18537" y="107816"/>
                      <a:pt x="16998" y="106381"/>
                    </a:cubicBezTo>
                    <a:lnTo>
                      <a:pt x="16330" y="105893"/>
                    </a:lnTo>
                    <a:lnTo>
                      <a:pt x="16953" y="105361"/>
                    </a:lnTo>
                    <a:cubicBezTo>
                      <a:pt x="25959" y="96368"/>
                      <a:pt x="34011" y="86475"/>
                      <a:pt x="40981" y="75834"/>
                    </a:cubicBezTo>
                    <a:cubicBezTo>
                      <a:pt x="43739" y="70729"/>
                      <a:pt x="47567" y="63447"/>
                      <a:pt x="49614" y="59362"/>
                    </a:cubicBezTo>
                    <a:cubicBezTo>
                      <a:pt x="50732" y="57294"/>
                      <a:pt x="52140" y="55395"/>
                      <a:pt x="53796" y="537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74779DE7-5CE3-50D6-BD1D-F3537FC998F4}"/>
                  </a:ext>
                </a:extLst>
              </p:cNvPr>
              <p:cNvSpPr/>
              <p:nvPr/>
            </p:nvSpPr>
            <p:spPr>
              <a:xfrm>
                <a:off x="438150" y="514350"/>
                <a:ext cx="103096" cy="174757"/>
              </a:xfrm>
              <a:custGeom>
                <a:avLst/>
                <a:gdLst/>
                <a:ahLst/>
                <a:cxnLst/>
                <a:rect l="l" t="t" r="r" b="b"/>
                <a:pathLst>
                  <a:path w="103096" h="174757" extrusionOk="0">
                    <a:moveTo>
                      <a:pt x="103097" y="158063"/>
                    </a:moveTo>
                    <a:cubicBezTo>
                      <a:pt x="103097" y="149850"/>
                      <a:pt x="94954" y="145720"/>
                      <a:pt x="78847" y="145720"/>
                    </a:cubicBezTo>
                    <a:cubicBezTo>
                      <a:pt x="77023" y="145720"/>
                      <a:pt x="75020" y="145720"/>
                      <a:pt x="72973" y="145720"/>
                    </a:cubicBezTo>
                    <a:lnTo>
                      <a:pt x="72351" y="145720"/>
                    </a:lnTo>
                    <a:cubicBezTo>
                      <a:pt x="59002" y="145720"/>
                      <a:pt x="35152" y="122454"/>
                      <a:pt x="35152" y="109668"/>
                    </a:cubicBezTo>
                    <a:cubicBezTo>
                      <a:pt x="35152" y="98390"/>
                      <a:pt x="40224" y="90176"/>
                      <a:pt x="45119" y="82183"/>
                    </a:cubicBezTo>
                    <a:cubicBezTo>
                      <a:pt x="50013" y="74192"/>
                      <a:pt x="54373" y="67133"/>
                      <a:pt x="54373" y="57321"/>
                    </a:cubicBezTo>
                    <a:cubicBezTo>
                      <a:pt x="54373" y="32323"/>
                      <a:pt x="31859" y="8481"/>
                      <a:pt x="444" y="0"/>
                    </a:cubicBezTo>
                    <a:cubicBezTo>
                      <a:pt x="5251" y="4769"/>
                      <a:pt x="9032" y="10464"/>
                      <a:pt x="11556" y="16739"/>
                    </a:cubicBezTo>
                    <a:cubicBezTo>
                      <a:pt x="14081" y="23014"/>
                      <a:pt x="15295" y="29737"/>
                      <a:pt x="15129" y="36496"/>
                    </a:cubicBezTo>
                    <a:cubicBezTo>
                      <a:pt x="15123" y="50219"/>
                      <a:pt x="9686" y="63385"/>
                      <a:pt x="0" y="73126"/>
                    </a:cubicBezTo>
                    <a:lnTo>
                      <a:pt x="0" y="73349"/>
                    </a:lnTo>
                    <a:cubicBezTo>
                      <a:pt x="5203" y="78668"/>
                      <a:pt x="8355" y="85650"/>
                      <a:pt x="8899" y="93062"/>
                    </a:cubicBezTo>
                    <a:cubicBezTo>
                      <a:pt x="8834" y="97572"/>
                      <a:pt x="8160" y="102052"/>
                      <a:pt x="6896" y="106381"/>
                    </a:cubicBezTo>
                    <a:cubicBezTo>
                      <a:pt x="5928" y="108899"/>
                      <a:pt x="5481" y="111584"/>
                      <a:pt x="5580" y="114277"/>
                    </a:cubicBezTo>
                    <a:cubicBezTo>
                      <a:pt x="5680" y="116970"/>
                      <a:pt x="6324" y="119616"/>
                      <a:pt x="7476" y="122054"/>
                    </a:cubicBezTo>
                    <a:cubicBezTo>
                      <a:pt x="13680" y="133261"/>
                      <a:pt x="21710" y="143359"/>
                      <a:pt x="31236" y="151936"/>
                    </a:cubicBezTo>
                    <a:cubicBezTo>
                      <a:pt x="43561" y="163080"/>
                      <a:pt x="55264" y="169207"/>
                      <a:pt x="64252" y="169207"/>
                    </a:cubicBezTo>
                    <a:cubicBezTo>
                      <a:pt x="66310" y="169317"/>
                      <a:pt x="68337" y="168669"/>
                      <a:pt x="69948" y="167387"/>
                    </a:cubicBezTo>
                    <a:cubicBezTo>
                      <a:pt x="70987" y="166504"/>
                      <a:pt x="72280" y="165975"/>
                      <a:pt x="73640" y="165877"/>
                    </a:cubicBezTo>
                    <a:lnTo>
                      <a:pt x="73952" y="165877"/>
                    </a:lnTo>
                    <a:cubicBezTo>
                      <a:pt x="75696" y="166528"/>
                      <a:pt x="77144" y="167785"/>
                      <a:pt x="78036" y="169416"/>
                    </a:cubicBezTo>
                    <a:cubicBezTo>
                      <a:pt x="78926" y="171046"/>
                      <a:pt x="79199" y="172942"/>
                      <a:pt x="78802" y="174757"/>
                    </a:cubicBezTo>
                    <a:cubicBezTo>
                      <a:pt x="79709" y="174445"/>
                      <a:pt x="80542" y="173948"/>
                      <a:pt x="81246" y="173299"/>
                    </a:cubicBezTo>
                    <a:cubicBezTo>
                      <a:pt x="81950" y="172648"/>
                      <a:pt x="82512" y="171860"/>
                      <a:pt x="82896" y="170983"/>
                    </a:cubicBezTo>
                    <a:cubicBezTo>
                      <a:pt x="83552" y="169585"/>
                      <a:pt x="83865" y="168050"/>
                      <a:pt x="83810" y="166505"/>
                    </a:cubicBezTo>
                    <a:cubicBezTo>
                      <a:pt x="83757" y="164962"/>
                      <a:pt x="83336" y="163453"/>
                      <a:pt x="82584" y="162103"/>
                    </a:cubicBezTo>
                    <a:lnTo>
                      <a:pt x="81962" y="161082"/>
                    </a:lnTo>
                    <a:lnTo>
                      <a:pt x="83163" y="161082"/>
                    </a:lnTo>
                    <a:cubicBezTo>
                      <a:pt x="84112" y="161065"/>
                      <a:pt x="85053" y="161255"/>
                      <a:pt x="85922" y="161640"/>
                    </a:cubicBezTo>
                    <a:cubicBezTo>
                      <a:pt x="86790" y="162023"/>
                      <a:pt x="87564" y="162590"/>
                      <a:pt x="88191" y="163302"/>
                    </a:cubicBezTo>
                    <a:cubicBezTo>
                      <a:pt x="88906" y="164318"/>
                      <a:pt x="89412" y="165464"/>
                      <a:pt x="89679" y="166676"/>
                    </a:cubicBezTo>
                    <a:cubicBezTo>
                      <a:pt x="89947" y="167888"/>
                      <a:pt x="89971" y="169141"/>
                      <a:pt x="89748" y="170362"/>
                    </a:cubicBezTo>
                    <a:cubicBezTo>
                      <a:pt x="90858" y="169720"/>
                      <a:pt x="91828" y="168858"/>
                      <a:pt x="92595" y="167832"/>
                    </a:cubicBezTo>
                    <a:cubicBezTo>
                      <a:pt x="93361" y="166804"/>
                      <a:pt x="93911" y="165633"/>
                      <a:pt x="94212" y="164386"/>
                    </a:cubicBezTo>
                    <a:cubicBezTo>
                      <a:pt x="94511" y="163142"/>
                      <a:pt x="94553" y="161848"/>
                      <a:pt x="94337" y="160585"/>
                    </a:cubicBezTo>
                    <a:cubicBezTo>
                      <a:pt x="94122" y="159322"/>
                      <a:pt x="93650" y="158117"/>
                      <a:pt x="92952" y="157041"/>
                    </a:cubicBezTo>
                    <a:lnTo>
                      <a:pt x="92107" y="155709"/>
                    </a:lnTo>
                    <a:lnTo>
                      <a:pt x="93665" y="156021"/>
                    </a:lnTo>
                    <a:cubicBezTo>
                      <a:pt x="95415" y="156575"/>
                      <a:pt x="96919" y="157720"/>
                      <a:pt x="97918" y="159259"/>
                    </a:cubicBezTo>
                    <a:cubicBezTo>
                      <a:pt x="98915" y="160798"/>
                      <a:pt x="99347" y="162635"/>
                      <a:pt x="99137" y="164457"/>
                    </a:cubicBezTo>
                    <a:cubicBezTo>
                      <a:pt x="100311" y="163674"/>
                      <a:pt x="101256" y="162597"/>
                      <a:pt x="101881" y="161336"/>
                    </a:cubicBezTo>
                    <a:cubicBezTo>
                      <a:pt x="102506" y="160073"/>
                      <a:pt x="102786" y="158669"/>
                      <a:pt x="102698" y="1572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2C5AA059-F6D1-119E-DF1F-3E1F8EC56F8A}"/>
                  </a:ext>
                </a:extLst>
              </p:cNvPr>
              <p:cNvSpPr/>
              <p:nvPr/>
            </p:nvSpPr>
            <p:spPr>
              <a:xfrm>
                <a:off x="200025" y="806450"/>
                <a:ext cx="444294" cy="232653"/>
              </a:xfrm>
              <a:custGeom>
                <a:avLst/>
                <a:gdLst/>
                <a:ahLst/>
                <a:cxnLst/>
                <a:rect l="l" t="t" r="r" b="b"/>
                <a:pathLst>
                  <a:path w="444294" h="232653" extrusionOk="0">
                    <a:moveTo>
                      <a:pt x="362200" y="169251"/>
                    </a:moveTo>
                    <a:cubicBezTo>
                      <a:pt x="361963" y="164750"/>
                      <a:pt x="360020" y="160508"/>
                      <a:pt x="356764" y="157383"/>
                    </a:cubicBezTo>
                    <a:cubicBezTo>
                      <a:pt x="353509" y="154258"/>
                      <a:pt x="349184" y="152485"/>
                      <a:pt x="344668" y="152425"/>
                    </a:cubicBezTo>
                    <a:cubicBezTo>
                      <a:pt x="334344" y="152425"/>
                      <a:pt x="328560" y="159794"/>
                      <a:pt x="326870" y="169251"/>
                    </a:cubicBezTo>
                    <a:lnTo>
                      <a:pt x="362200" y="169251"/>
                    </a:lnTo>
                    <a:close/>
                    <a:moveTo>
                      <a:pt x="238990" y="48307"/>
                    </a:moveTo>
                    <a:lnTo>
                      <a:pt x="274187" y="48307"/>
                    </a:lnTo>
                    <a:cubicBezTo>
                      <a:pt x="273951" y="43829"/>
                      <a:pt x="272027" y="39605"/>
                      <a:pt x="268800" y="36484"/>
                    </a:cubicBezTo>
                    <a:cubicBezTo>
                      <a:pt x="265572" y="33362"/>
                      <a:pt x="261281" y="31574"/>
                      <a:pt x="256788" y="31480"/>
                    </a:cubicBezTo>
                    <a:cubicBezTo>
                      <a:pt x="246242" y="31480"/>
                      <a:pt x="240413" y="38805"/>
                      <a:pt x="238990" y="48307"/>
                    </a:cubicBezTo>
                    <a:close/>
                    <a:moveTo>
                      <a:pt x="400599" y="161571"/>
                    </a:moveTo>
                    <a:lnTo>
                      <a:pt x="400599" y="207080"/>
                    </a:lnTo>
                    <a:lnTo>
                      <a:pt x="388275" y="207080"/>
                    </a:lnTo>
                    <a:lnTo>
                      <a:pt x="388275" y="142789"/>
                    </a:lnTo>
                    <a:lnTo>
                      <a:pt x="400599" y="142789"/>
                    </a:lnTo>
                    <a:lnTo>
                      <a:pt x="400599" y="148739"/>
                    </a:lnTo>
                    <a:cubicBezTo>
                      <a:pt x="406256" y="143865"/>
                      <a:pt x="413506" y="141228"/>
                      <a:pt x="420979" y="141325"/>
                    </a:cubicBezTo>
                    <a:cubicBezTo>
                      <a:pt x="435573" y="141325"/>
                      <a:pt x="444294" y="150782"/>
                      <a:pt x="444294" y="165212"/>
                    </a:cubicBezTo>
                    <a:lnTo>
                      <a:pt x="444294" y="207080"/>
                    </a:lnTo>
                    <a:lnTo>
                      <a:pt x="432014" y="207080"/>
                    </a:lnTo>
                    <a:lnTo>
                      <a:pt x="432014" y="167609"/>
                    </a:lnTo>
                    <a:cubicBezTo>
                      <a:pt x="432014" y="158729"/>
                      <a:pt x="428632" y="152425"/>
                      <a:pt x="418932" y="152425"/>
                    </a:cubicBezTo>
                    <a:cubicBezTo>
                      <a:pt x="415392" y="152582"/>
                      <a:pt x="411925" y="153478"/>
                      <a:pt x="408752" y="155053"/>
                    </a:cubicBezTo>
                    <a:cubicBezTo>
                      <a:pt x="405579" y="156629"/>
                      <a:pt x="402773" y="158848"/>
                      <a:pt x="400510" y="161571"/>
                    </a:cubicBezTo>
                    <a:lnTo>
                      <a:pt x="400599" y="161571"/>
                    </a:lnTo>
                    <a:close/>
                    <a:moveTo>
                      <a:pt x="327048" y="180130"/>
                    </a:moveTo>
                    <a:cubicBezTo>
                      <a:pt x="327402" y="184958"/>
                      <a:pt x="329624" y="189460"/>
                      <a:pt x="333244" y="192683"/>
                    </a:cubicBezTo>
                    <a:cubicBezTo>
                      <a:pt x="336865" y="195906"/>
                      <a:pt x="341600" y="197598"/>
                      <a:pt x="346448" y="197401"/>
                    </a:cubicBezTo>
                    <a:cubicBezTo>
                      <a:pt x="349592" y="197383"/>
                      <a:pt x="352690" y="196639"/>
                      <a:pt x="355498" y="195230"/>
                    </a:cubicBezTo>
                    <a:cubicBezTo>
                      <a:pt x="358309" y="193821"/>
                      <a:pt x="360753" y="191783"/>
                      <a:pt x="362644" y="189276"/>
                    </a:cubicBezTo>
                    <a:lnTo>
                      <a:pt x="363356" y="188521"/>
                    </a:lnTo>
                    <a:lnTo>
                      <a:pt x="372522" y="195181"/>
                    </a:lnTo>
                    <a:lnTo>
                      <a:pt x="371811" y="196113"/>
                    </a:lnTo>
                    <a:cubicBezTo>
                      <a:pt x="368953" y="199983"/>
                      <a:pt x="365217" y="203123"/>
                      <a:pt x="360909" y="205275"/>
                    </a:cubicBezTo>
                    <a:cubicBezTo>
                      <a:pt x="356602" y="207430"/>
                      <a:pt x="351845" y="208535"/>
                      <a:pt x="347027" y="208501"/>
                    </a:cubicBezTo>
                    <a:cubicBezTo>
                      <a:pt x="342608" y="208622"/>
                      <a:pt x="338212" y="207832"/>
                      <a:pt x="334116" y="206178"/>
                    </a:cubicBezTo>
                    <a:cubicBezTo>
                      <a:pt x="330019" y="204525"/>
                      <a:pt x="326307" y="202044"/>
                      <a:pt x="323216" y="198893"/>
                    </a:cubicBezTo>
                    <a:cubicBezTo>
                      <a:pt x="320124" y="195742"/>
                      <a:pt x="317718" y="191987"/>
                      <a:pt x="316150" y="187864"/>
                    </a:cubicBezTo>
                    <a:cubicBezTo>
                      <a:pt x="314581" y="183741"/>
                      <a:pt x="313882" y="179339"/>
                      <a:pt x="314098" y="174935"/>
                    </a:cubicBezTo>
                    <a:cubicBezTo>
                      <a:pt x="314098" y="156598"/>
                      <a:pt x="325534" y="141325"/>
                      <a:pt x="344757" y="141325"/>
                    </a:cubicBezTo>
                    <a:cubicBezTo>
                      <a:pt x="363980" y="141325"/>
                      <a:pt x="375059" y="157041"/>
                      <a:pt x="375059" y="175289"/>
                    </a:cubicBezTo>
                    <a:cubicBezTo>
                      <a:pt x="375126" y="176562"/>
                      <a:pt x="375126" y="177836"/>
                      <a:pt x="375059" y="179108"/>
                    </a:cubicBezTo>
                    <a:lnTo>
                      <a:pt x="375059" y="180130"/>
                    </a:lnTo>
                    <a:lnTo>
                      <a:pt x="327048" y="180130"/>
                    </a:lnTo>
                    <a:close/>
                    <a:moveTo>
                      <a:pt x="222214" y="160239"/>
                    </a:moveTo>
                    <a:lnTo>
                      <a:pt x="222214" y="207080"/>
                    </a:lnTo>
                    <a:lnTo>
                      <a:pt x="209800" y="207080"/>
                    </a:lnTo>
                    <a:lnTo>
                      <a:pt x="209800" y="142789"/>
                    </a:lnTo>
                    <a:lnTo>
                      <a:pt x="222125" y="142789"/>
                    </a:lnTo>
                    <a:lnTo>
                      <a:pt x="222125" y="147673"/>
                    </a:lnTo>
                    <a:cubicBezTo>
                      <a:pt x="227210" y="143684"/>
                      <a:pt x="233458" y="141456"/>
                      <a:pt x="239923" y="141325"/>
                    </a:cubicBezTo>
                    <a:cubicBezTo>
                      <a:pt x="243409" y="141128"/>
                      <a:pt x="246884" y="141844"/>
                      <a:pt x="250006" y="143401"/>
                    </a:cubicBezTo>
                    <a:cubicBezTo>
                      <a:pt x="253130" y="144960"/>
                      <a:pt x="255789" y="147304"/>
                      <a:pt x="257723" y="150204"/>
                    </a:cubicBezTo>
                    <a:cubicBezTo>
                      <a:pt x="263548" y="144653"/>
                      <a:pt x="271249" y="141484"/>
                      <a:pt x="279303" y="141325"/>
                    </a:cubicBezTo>
                    <a:cubicBezTo>
                      <a:pt x="294121" y="141325"/>
                      <a:pt x="301061" y="151093"/>
                      <a:pt x="301061" y="165212"/>
                    </a:cubicBezTo>
                    <a:lnTo>
                      <a:pt x="301061" y="207080"/>
                    </a:lnTo>
                    <a:lnTo>
                      <a:pt x="289093" y="207080"/>
                    </a:lnTo>
                    <a:lnTo>
                      <a:pt x="289093" y="167609"/>
                    </a:lnTo>
                    <a:cubicBezTo>
                      <a:pt x="289093" y="159084"/>
                      <a:pt x="287401" y="152425"/>
                      <a:pt x="277568" y="152425"/>
                    </a:cubicBezTo>
                    <a:cubicBezTo>
                      <a:pt x="274453" y="152598"/>
                      <a:pt x="271413" y="153441"/>
                      <a:pt x="268655" y="154897"/>
                    </a:cubicBezTo>
                    <a:cubicBezTo>
                      <a:pt x="265898" y="156353"/>
                      <a:pt x="263489" y="158387"/>
                      <a:pt x="261594" y="160860"/>
                    </a:cubicBezTo>
                    <a:cubicBezTo>
                      <a:pt x="261814" y="162329"/>
                      <a:pt x="261919" y="163813"/>
                      <a:pt x="261904" y="165300"/>
                    </a:cubicBezTo>
                    <a:lnTo>
                      <a:pt x="261904" y="207169"/>
                    </a:lnTo>
                    <a:lnTo>
                      <a:pt x="249580" y="207169"/>
                    </a:lnTo>
                    <a:lnTo>
                      <a:pt x="249580" y="167698"/>
                    </a:lnTo>
                    <a:cubicBezTo>
                      <a:pt x="249580" y="159173"/>
                      <a:pt x="247889" y="152513"/>
                      <a:pt x="238056" y="152513"/>
                    </a:cubicBezTo>
                    <a:cubicBezTo>
                      <a:pt x="235007" y="152622"/>
                      <a:pt x="232015" y="153367"/>
                      <a:pt x="229272" y="154696"/>
                    </a:cubicBezTo>
                    <a:cubicBezTo>
                      <a:pt x="226530" y="156026"/>
                      <a:pt x="224095" y="157914"/>
                      <a:pt x="222125" y="160239"/>
                    </a:cubicBezTo>
                    <a:lnTo>
                      <a:pt x="222214" y="160239"/>
                    </a:lnTo>
                    <a:close/>
                    <a:moveTo>
                      <a:pt x="165571" y="208501"/>
                    </a:moveTo>
                    <a:cubicBezTo>
                      <a:pt x="147773" y="208501"/>
                      <a:pt x="137583" y="198555"/>
                      <a:pt x="137583" y="180573"/>
                    </a:cubicBezTo>
                    <a:lnTo>
                      <a:pt x="137583" y="142789"/>
                    </a:lnTo>
                    <a:lnTo>
                      <a:pt x="149997" y="142789"/>
                    </a:lnTo>
                    <a:lnTo>
                      <a:pt x="149997" y="179862"/>
                    </a:lnTo>
                    <a:cubicBezTo>
                      <a:pt x="149997" y="190030"/>
                      <a:pt x="155025" y="197401"/>
                      <a:pt x="165703" y="197401"/>
                    </a:cubicBezTo>
                    <a:cubicBezTo>
                      <a:pt x="176383" y="197401"/>
                      <a:pt x="181144" y="190119"/>
                      <a:pt x="181144" y="179862"/>
                    </a:cubicBezTo>
                    <a:lnTo>
                      <a:pt x="181144" y="142789"/>
                    </a:lnTo>
                    <a:lnTo>
                      <a:pt x="193603" y="142789"/>
                    </a:lnTo>
                    <a:lnTo>
                      <a:pt x="193603" y="180573"/>
                    </a:lnTo>
                    <a:cubicBezTo>
                      <a:pt x="193603" y="198555"/>
                      <a:pt x="183414" y="208501"/>
                      <a:pt x="165571" y="208501"/>
                    </a:cubicBezTo>
                    <a:close/>
                    <a:moveTo>
                      <a:pt x="92152" y="205748"/>
                    </a:moveTo>
                    <a:lnTo>
                      <a:pt x="66344" y="142789"/>
                    </a:lnTo>
                    <a:lnTo>
                      <a:pt x="79203" y="142789"/>
                    </a:lnTo>
                    <a:lnTo>
                      <a:pt x="98203" y="190119"/>
                    </a:lnTo>
                    <a:lnTo>
                      <a:pt x="116002" y="142966"/>
                    </a:lnTo>
                    <a:lnTo>
                      <a:pt x="128639" y="142966"/>
                    </a:lnTo>
                    <a:lnTo>
                      <a:pt x="94732" y="232654"/>
                    </a:lnTo>
                    <a:lnTo>
                      <a:pt x="82229" y="232654"/>
                    </a:lnTo>
                    <a:lnTo>
                      <a:pt x="92152" y="205748"/>
                    </a:lnTo>
                    <a:close/>
                    <a:moveTo>
                      <a:pt x="26209" y="132400"/>
                    </a:moveTo>
                    <a:lnTo>
                      <a:pt x="0" y="132400"/>
                    </a:lnTo>
                    <a:lnTo>
                      <a:pt x="0" y="120856"/>
                    </a:lnTo>
                    <a:lnTo>
                      <a:pt x="65187" y="120856"/>
                    </a:lnTo>
                    <a:lnTo>
                      <a:pt x="65187" y="132400"/>
                    </a:lnTo>
                    <a:lnTo>
                      <a:pt x="38979" y="132400"/>
                    </a:lnTo>
                    <a:lnTo>
                      <a:pt x="38979" y="206947"/>
                    </a:lnTo>
                    <a:lnTo>
                      <a:pt x="26209" y="206947"/>
                    </a:lnTo>
                    <a:lnTo>
                      <a:pt x="26209" y="132400"/>
                    </a:lnTo>
                    <a:close/>
                    <a:moveTo>
                      <a:pt x="366694" y="32546"/>
                    </a:moveTo>
                    <a:lnTo>
                      <a:pt x="355525" y="32546"/>
                    </a:lnTo>
                    <a:lnTo>
                      <a:pt x="355525" y="21668"/>
                    </a:lnTo>
                    <a:lnTo>
                      <a:pt x="366694" y="21668"/>
                    </a:lnTo>
                    <a:lnTo>
                      <a:pt x="366694" y="3109"/>
                    </a:lnTo>
                    <a:lnTo>
                      <a:pt x="379019" y="3109"/>
                    </a:lnTo>
                    <a:lnTo>
                      <a:pt x="379019" y="21668"/>
                    </a:lnTo>
                    <a:lnTo>
                      <a:pt x="394282" y="21668"/>
                    </a:lnTo>
                    <a:lnTo>
                      <a:pt x="394282" y="32546"/>
                    </a:lnTo>
                    <a:lnTo>
                      <a:pt x="379019" y="32546"/>
                    </a:lnTo>
                    <a:lnTo>
                      <a:pt x="379019" y="66644"/>
                    </a:lnTo>
                    <a:cubicBezTo>
                      <a:pt x="379019" y="73083"/>
                      <a:pt x="381022" y="76324"/>
                      <a:pt x="387918" y="76324"/>
                    </a:cubicBezTo>
                    <a:cubicBezTo>
                      <a:pt x="389654" y="76324"/>
                      <a:pt x="391390" y="76324"/>
                      <a:pt x="393125" y="76324"/>
                    </a:cubicBezTo>
                    <a:lnTo>
                      <a:pt x="394325" y="76324"/>
                    </a:lnTo>
                    <a:lnTo>
                      <a:pt x="394325" y="87290"/>
                    </a:lnTo>
                    <a:lnTo>
                      <a:pt x="393303" y="87290"/>
                    </a:lnTo>
                    <a:cubicBezTo>
                      <a:pt x="391700" y="87290"/>
                      <a:pt x="390010" y="87556"/>
                      <a:pt x="388407" y="87556"/>
                    </a:cubicBezTo>
                    <a:cubicBezTo>
                      <a:pt x="374747" y="87556"/>
                      <a:pt x="366738" y="81696"/>
                      <a:pt x="366738" y="67487"/>
                    </a:cubicBezTo>
                    <a:lnTo>
                      <a:pt x="366694" y="32546"/>
                    </a:lnTo>
                    <a:close/>
                    <a:moveTo>
                      <a:pt x="294832" y="74681"/>
                    </a:moveTo>
                    <a:lnTo>
                      <a:pt x="303732" y="66733"/>
                    </a:lnTo>
                    <a:lnTo>
                      <a:pt x="304488" y="67576"/>
                    </a:lnTo>
                    <a:cubicBezTo>
                      <a:pt x="306916" y="70395"/>
                      <a:pt x="309918" y="72664"/>
                      <a:pt x="313294" y="74233"/>
                    </a:cubicBezTo>
                    <a:cubicBezTo>
                      <a:pt x="316670" y="75803"/>
                      <a:pt x="320342" y="76636"/>
                      <a:pt x="324067" y="76678"/>
                    </a:cubicBezTo>
                    <a:cubicBezTo>
                      <a:pt x="329050" y="76678"/>
                      <a:pt x="336391" y="74903"/>
                      <a:pt x="336391" y="68687"/>
                    </a:cubicBezTo>
                    <a:cubicBezTo>
                      <a:pt x="336391" y="61583"/>
                      <a:pt x="326558" y="59407"/>
                      <a:pt x="321130" y="57898"/>
                    </a:cubicBezTo>
                    <a:cubicBezTo>
                      <a:pt x="310762" y="54967"/>
                      <a:pt x="298882" y="50882"/>
                      <a:pt x="298882" y="38228"/>
                    </a:cubicBezTo>
                    <a:cubicBezTo>
                      <a:pt x="298882" y="25575"/>
                      <a:pt x="310450" y="20468"/>
                      <a:pt x="321619" y="20468"/>
                    </a:cubicBezTo>
                    <a:cubicBezTo>
                      <a:pt x="326101" y="20397"/>
                      <a:pt x="330552" y="21229"/>
                      <a:pt x="334704" y="22914"/>
                    </a:cubicBezTo>
                    <a:cubicBezTo>
                      <a:pt x="338856" y="24601"/>
                      <a:pt x="342622" y="27107"/>
                      <a:pt x="345780" y="30280"/>
                    </a:cubicBezTo>
                    <a:lnTo>
                      <a:pt x="346581" y="31125"/>
                    </a:lnTo>
                    <a:lnTo>
                      <a:pt x="338126" y="38673"/>
                    </a:lnTo>
                    <a:lnTo>
                      <a:pt x="337370" y="38007"/>
                    </a:lnTo>
                    <a:cubicBezTo>
                      <a:pt x="333238" y="33986"/>
                      <a:pt x="327702" y="31725"/>
                      <a:pt x="321931" y="31702"/>
                    </a:cubicBezTo>
                    <a:cubicBezTo>
                      <a:pt x="318192" y="31702"/>
                      <a:pt x="311385" y="32855"/>
                      <a:pt x="311385" y="37739"/>
                    </a:cubicBezTo>
                    <a:cubicBezTo>
                      <a:pt x="311376" y="38434"/>
                      <a:pt x="311481" y="39123"/>
                      <a:pt x="311696" y="39782"/>
                    </a:cubicBezTo>
                    <a:cubicBezTo>
                      <a:pt x="313121" y="43823"/>
                      <a:pt x="322731" y="46221"/>
                      <a:pt x="326292" y="47242"/>
                    </a:cubicBezTo>
                    <a:cubicBezTo>
                      <a:pt x="337058" y="50260"/>
                      <a:pt x="349072" y="55101"/>
                      <a:pt x="349072" y="68065"/>
                    </a:cubicBezTo>
                    <a:cubicBezTo>
                      <a:pt x="349072" y="82051"/>
                      <a:pt x="337459" y="87778"/>
                      <a:pt x="324778" y="87778"/>
                    </a:cubicBezTo>
                    <a:cubicBezTo>
                      <a:pt x="319341" y="87963"/>
                      <a:pt x="313928" y="86962"/>
                      <a:pt x="308917" y="84846"/>
                    </a:cubicBezTo>
                    <a:cubicBezTo>
                      <a:pt x="303907" y="82730"/>
                      <a:pt x="299419" y="79548"/>
                      <a:pt x="295767" y="75524"/>
                    </a:cubicBezTo>
                    <a:lnTo>
                      <a:pt x="294832" y="74681"/>
                    </a:lnTo>
                    <a:close/>
                    <a:moveTo>
                      <a:pt x="238990" y="59140"/>
                    </a:moveTo>
                    <a:cubicBezTo>
                      <a:pt x="239332" y="63977"/>
                      <a:pt x="241550" y="68490"/>
                      <a:pt x="245171" y="71723"/>
                    </a:cubicBezTo>
                    <a:cubicBezTo>
                      <a:pt x="248793" y="74955"/>
                      <a:pt x="253534" y="76653"/>
                      <a:pt x="258390" y="76456"/>
                    </a:cubicBezTo>
                    <a:cubicBezTo>
                      <a:pt x="261532" y="76428"/>
                      <a:pt x="264626" y="75680"/>
                      <a:pt x="267435" y="74271"/>
                    </a:cubicBezTo>
                    <a:cubicBezTo>
                      <a:pt x="270242" y="72863"/>
                      <a:pt x="272688" y="70831"/>
                      <a:pt x="274586" y="68331"/>
                    </a:cubicBezTo>
                    <a:lnTo>
                      <a:pt x="275254" y="67576"/>
                    </a:lnTo>
                    <a:lnTo>
                      <a:pt x="284464" y="74192"/>
                    </a:lnTo>
                    <a:lnTo>
                      <a:pt x="283753" y="75124"/>
                    </a:lnTo>
                    <a:cubicBezTo>
                      <a:pt x="280905" y="79008"/>
                      <a:pt x="277172" y="82161"/>
                      <a:pt x="272862" y="84322"/>
                    </a:cubicBezTo>
                    <a:cubicBezTo>
                      <a:pt x="268553" y="86483"/>
                      <a:pt x="263791" y="87591"/>
                      <a:pt x="258969" y="87556"/>
                    </a:cubicBezTo>
                    <a:cubicBezTo>
                      <a:pt x="254546" y="87679"/>
                      <a:pt x="250147" y="86886"/>
                      <a:pt x="246046" y="85230"/>
                    </a:cubicBezTo>
                    <a:cubicBezTo>
                      <a:pt x="241946" y="83574"/>
                      <a:pt x="238233" y="81091"/>
                      <a:pt x="235141" y="77934"/>
                    </a:cubicBezTo>
                    <a:cubicBezTo>
                      <a:pt x="232049" y="74778"/>
                      <a:pt x="229643" y="71017"/>
                      <a:pt x="228077" y="66889"/>
                    </a:cubicBezTo>
                    <a:cubicBezTo>
                      <a:pt x="226511" y="62761"/>
                      <a:pt x="225819" y="58354"/>
                      <a:pt x="226042" y="53946"/>
                    </a:cubicBezTo>
                    <a:cubicBezTo>
                      <a:pt x="226042" y="35609"/>
                      <a:pt x="237477" y="20380"/>
                      <a:pt x="256699" y="20380"/>
                    </a:cubicBezTo>
                    <a:cubicBezTo>
                      <a:pt x="275922" y="20380"/>
                      <a:pt x="287000" y="36098"/>
                      <a:pt x="287000" y="54301"/>
                    </a:cubicBezTo>
                    <a:cubicBezTo>
                      <a:pt x="287068" y="55574"/>
                      <a:pt x="287068" y="56848"/>
                      <a:pt x="287000" y="58119"/>
                    </a:cubicBezTo>
                    <a:lnTo>
                      <a:pt x="287000" y="59140"/>
                    </a:lnTo>
                    <a:lnTo>
                      <a:pt x="238990" y="59140"/>
                    </a:lnTo>
                    <a:close/>
                    <a:moveTo>
                      <a:pt x="189020" y="70685"/>
                    </a:moveTo>
                    <a:lnTo>
                      <a:pt x="207308" y="21845"/>
                    </a:lnTo>
                    <a:lnTo>
                      <a:pt x="220657" y="21845"/>
                    </a:lnTo>
                    <a:lnTo>
                      <a:pt x="195249" y="86135"/>
                    </a:lnTo>
                    <a:lnTo>
                      <a:pt x="182702" y="86135"/>
                    </a:lnTo>
                    <a:lnTo>
                      <a:pt x="157339" y="21845"/>
                    </a:lnTo>
                    <a:lnTo>
                      <a:pt x="170688" y="21845"/>
                    </a:lnTo>
                    <a:lnTo>
                      <a:pt x="189020" y="70685"/>
                    </a:lnTo>
                    <a:close/>
                    <a:moveTo>
                      <a:pt x="106480" y="40582"/>
                    </a:moveTo>
                    <a:lnTo>
                      <a:pt x="106480" y="86092"/>
                    </a:lnTo>
                    <a:lnTo>
                      <a:pt x="94021" y="86092"/>
                    </a:lnTo>
                    <a:lnTo>
                      <a:pt x="94021" y="21800"/>
                    </a:lnTo>
                    <a:lnTo>
                      <a:pt x="106346" y="21800"/>
                    </a:lnTo>
                    <a:lnTo>
                      <a:pt x="106346" y="27750"/>
                    </a:lnTo>
                    <a:cubicBezTo>
                      <a:pt x="112011" y="22896"/>
                      <a:pt x="119258" y="20274"/>
                      <a:pt x="126726" y="20380"/>
                    </a:cubicBezTo>
                    <a:cubicBezTo>
                      <a:pt x="141320" y="20380"/>
                      <a:pt x="150041" y="29793"/>
                      <a:pt x="150041" y="44267"/>
                    </a:cubicBezTo>
                    <a:lnTo>
                      <a:pt x="150041" y="86092"/>
                    </a:lnTo>
                    <a:lnTo>
                      <a:pt x="137715" y="86092"/>
                    </a:lnTo>
                    <a:lnTo>
                      <a:pt x="137715" y="46664"/>
                    </a:lnTo>
                    <a:cubicBezTo>
                      <a:pt x="137715" y="37784"/>
                      <a:pt x="134334" y="31480"/>
                      <a:pt x="124679" y="31480"/>
                    </a:cubicBezTo>
                    <a:cubicBezTo>
                      <a:pt x="121156" y="31639"/>
                      <a:pt x="117707" y="32532"/>
                      <a:pt x="114549" y="34099"/>
                    </a:cubicBezTo>
                    <a:cubicBezTo>
                      <a:pt x="111392" y="35666"/>
                      <a:pt x="108599" y="37875"/>
                      <a:pt x="106346" y="40582"/>
                    </a:cubicBezTo>
                    <a:lnTo>
                      <a:pt x="106480" y="40582"/>
                    </a:lnTo>
                    <a:close/>
                    <a:moveTo>
                      <a:pt x="62696" y="0"/>
                    </a:moveTo>
                    <a:lnTo>
                      <a:pt x="75511" y="0"/>
                    </a:lnTo>
                    <a:lnTo>
                      <a:pt x="75511" y="86092"/>
                    </a:lnTo>
                    <a:lnTo>
                      <a:pt x="62562" y="86092"/>
                    </a:lnTo>
                    <a:lnTo>
                      <a:pt x="626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</p:grp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2EE08A-5951-30A4-4FCB-B0662A94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034" y="2619881"/>
            <a:ext cx="4417932" cy="1589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45DF6D-3C6B-E84A-F067-25BF0653C434}"/>
              </a:ext>
            </a:extLst>
          </p:cNvPr>
          <p:cNvSpPr txBox="1"/>
          <p:nvPr/>
        </p:nvSpPr>
        <p:spPr>
          <a:xfrm>
            <a:off x="6946148" y="60186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Консультации по</a:t>
            </a:r>
          </a:p>
          <a:p>
            <a:pPr algn="ctr"/>
            <a:r>
              <a:rPr lang="ru-RU" dirty="0"/>
              <a:t> развитию бизнеса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304D3-080D-789E-E083-656CC2E0787C}"/>
              </a:ext>
            </a:extLst>
          </p:cNvPr>
          <p:cNvSpPr txBox="1"/>
          <p:nvPr/>
        </p:nvSpPr>
        <p:spPr>
          <a:xfrm>
            <a:off x="4207054" y="611139"/>
            <a:ext cx="2003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Образовательные </a:t>
            </a:r>
          </a:p>
          <a:p>
            <a:pPr algn="ctr"/>
            <a:r>
              <a:rPr lang="ru-RU" dirty="0"/>
              <a:t>мероприятия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6D47CA-C6BB-6D1D-BAC0-351BAEB3A7BD}"/>
              </a:ext>
            </a:extLst>
          </p:cNvPr>
          <p:cNvSpPr txBox="1"/>
          <p:nvPr/>
        </p:nvSpPr>
        <p:spPr>
          <a:xfrm>
            <a:off x="2785104" y="5491718"/>
            <a:ext cx="215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Крупнейшие </a:t>
            </a:r>
          </a:p>
          <a:p>
            <a:pPr algn="ctr"/>
            <a:r>
              <a:rPr lang="ru-RU" dirty="0"/>
              <a:t>деловые</a:t>
            </a:r>
          </a:p>
          <a:p>
            <a:pPr algn="ctr"/>
            <a:r>
              <a:rPr lang="ru-RU" dirty="0"/>
              <a:t>события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0923B-E653-A8D1-67E4-871275F6E656}"/>
              </a:ext>
            </a:extLst>
          </p:cNvPr>
          <p:cNvSpPr txBox="1"/>
          <p:nvPr/>
        </p:nvSpPr>
        <p:spPr>
          <a:xfrm>
            <a:off x="5088222" y="5626068"/>
            <a:ext cx="1444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Помощь</a:t>
            </a:r>
          </a:p>
          <a:p>
            <a:pPr algn="ctr"/>
            <a:r>
              <a:rPr lang="ru-RU" dirty="0"/>
              <a:t>экспортёрам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27D49D-9316-51B9-AF5C-9186E93E216C}"/>
              </a:ext>
            </a:extLst>
          </p:cNvPr>
          <p:cNvSpPr txBox="1"/>
          <p:nvPr/>
        </p:nvSpPr>
        <p:spPr>
          <a:xfrm>
            <a:off x="9463213" y="3699681"/>
            <a:ext cx="2382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Развитие</a:t>
            </a:r>
          </a:p>
          <a:p>
            <a:pPr algn="ctr"/>
            <a:r>
              <a:rPr lang="ru-RU" dirty="0"/>
              <a:t> сельского</a:t>
            </a:r>
          </a:p>
          <a:p>
            <a:pPr algn="ctr"/>
            <a:r>
              <a:rPr lang="ru-RU" dirty="0"/>
              <a:t>предпринимательства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B657D5-22A6-0D82-0290-688718C091C0}"/>
              </a:ext>
            </a:extLst>
          </p:cNvPr>
          <p:cNvSpPr txBox="1"/>
          <p:nvPr/>
        </p:nvSpPr>
        <p:spPr>
          <a:xfrm>
            <a:off x="9901191" y="2610725"/>
            <a:ext cx="117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Участие в </a:t>
            </a:r>
          </a:p>
          <a:p>
            <a:pPr algn="ctr"/>
            <a:r>
              <a:rPr lang="ru-RU" dirty="0"/>
              <a:t>выставках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950473-7831-9AD7-0F68-DCDF668913B9}"/>
              </a:ext>
            </a:extLst>
          </p:cNvPr>
          <p:cNvSpPr txBox="1"/>
          <p:nvPr/>
        </p:nvSpPr>
        <p:spPr>
          <a:xfrm>
            <a:off x="9476656" y="1069294"/>
            <a:ext cx="1891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Технологическое </a:t>
            </a:r>
          </a:p>
          <a:p>
            <a:pPr algn="ctr"/>
            <a:r>
              <a:rPr lang="ru-RU" dirty="0"/>
              <a:t>развитие</a:t>
            </a:r>
          </a:p>
          <a:p>
            <a:pPr algn="ctr"/>
            <a:r>
              <a:rPr lang="ru-RU" dirty="0"/>
              <a:t>предприятий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59890-984F-BA8B-E3B6-5683E69958BF}"/>
              </a:ext>
            </a:extLst>
          </p:cNvPr>
          <p:cNvSpPr txBox="1"/>
          <p:nvPr/>
        </p:nvSpPr>
        <p:spPr>
          <a:xfrm>
            <a:off x="1883644" y="961318"/>
            <a:ext cx="1531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Комплексные</a:t>
            </a:r>
          </a:p>
          <a:p>
            <a:pPr algn="ctr"/>
            <a:r>
              <a:rPr lang="ru-RU" dirty="0"/>
              <a:t> услуги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63905-AEA1-6C58-4866-2F06F19C3806}"/>
              </a:ext>
            </a:extLst>
          </p:cNvPr>
          <p:cNvSpPr txBox="1"/>
          <p:nvPr/>
        </p:nvSpPr>
        <p:spPr>
          <a:xfrm>
            <a:off x="570609" y="5547904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Развитие </a:t>
            </a:r>
          </a:p>
          <a:p>
            <a:pPr algn="ctr"/>
            <a:r>
              <a:rPr lang="ru-RU" dirty="0"/>
              <a:t>франшиз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E9EF77-CB29-4B30-D967-3A717CE2D9BB}"/>
              </a:ext>
            </a:extLst>
          </p:cNvPr>
          <p:cNvSpPr txBox="1"/>
          <p:nvPr/>
        </p:nvSpPr>
        <p:spPr>
          <a:xfrm>
            <a:off x="883160" y="225998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Развитие </a:t>
            </a:r>
          </a:p>
          <a:p>
            <a:pPr algn="ctr"/>
            <a:r>
              <a:rPr lang="ru-RU" dirty="0"/>
              <a:t>самозанятых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8CAD00-3FDB-61FF-23C8-B5014FA1C93F}"/>
              </a:ext>
            </a:extLst>
          </p:cNvPr>
          <p:cNvSpPr txBox="1"/>
          <p:nvPr/>
        </p:nvSpPr>
        <p:spPr>
          <a:xfrm>
            <a:off x="6873275" y="5487568"/>
            <a:ext cx="2382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Развитие</a:t>
            </a:r>
          </a:p>
          <a:p>
            <a:pPr algn="ctr"/>
            <a:r>
              <a:rPr lang="ru-RU" dirty="0"/>
              <a:t>социального</a:t>
            </a:r>
          </a:p>
          <a:p>
            <a:pPr algn="ctr"/>
            <a:r>
              <a:rPr lang="ru-RU" dirty="0"/>
              <a:t>предпринимательства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2558C-B3F9-49A3-17EC-DB37F51ABE87}"/>
              </a:ext>
            </a:extLst>
          </p:cNvPr>
          <p:cNvSpPr txBox="1"/>
          <p:nvPr/>
        </p:nvSpPr>
        <p:spPr>
          <a:xfrm>
            <a:off x="-1350355" y="3755855"/>
            <a:ext cx="54119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Региональный этап</a:t>
            </a:r>
          </a:p>
          <a:p>
            <a:pPr algn="ctr"/>
            <a:r>
              <a:rPr lang="ru-RU" dirty="0"/>
              <a:t> Всероссийского конкурса</a:t>
            </a:r>
          </a:p>
          <a:p>
            <a:pPr algn="ctr"/>
            <a:r>
              <a:rPr lang="ru-RU" dirty="0"/>
              <a:t> «Лучший социальный </a:t>
            </a:r>
          </a:p>
          <a:p>
            <a:pPr algn="ctr"/>
            <a:r>
              <a:rPr lang="ru-RU" dirty="0"/>
              <a:t>проект года»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7C07C3E-B96D-1FA4-AD13-DD31A5A21916}"/>
              </a:ext>
            </a:extLst>
          </p:cNvPr>
          <p:cNvSpPr/>
          <p:nvPr/>
        </p:nvSpPr>
        <p:spPr>
          <a:xfrm>
            <a:off x="9406896" y="4887239"/>
            <a:ext cx="2458265" cy="108417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52FF28-EF47-272F-3A2A-AA94997B294A}"/>
              </a:ext>
            </a:extLst>
          </p:cNvPr>
          <p:cNvSpPr txBox="1"/>
          <p:nvPr/>
        </p:nvSpPr>
        <p:spPr>
          <a:xfrm>
            <a:off x="9600328" y="4979649"/>
            <a:ext cx="2128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Гранты молодым</a:t>
            </a:r>
          </a:p>
          <a:p>
            <a:pPr algn="ctr"/>
            <a:r>
              <a:rPr lang="ru-RU" dirty="0"/>
              <a:t> и социальным </a:t>
            </a:r>
          </a:p>
          <a:p>
            <a:pPr algn="ctr"/>
            <a:r>
              <a:rPr lang="ru-RU" dirty="0"/>
              <a:t>предпринимателям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BF64AE-1212-45C4-2B68-AED208FA3892}"/>
              </a:ext>
            </a:extLst>
          </p:cNvPr>
          <p:cNvSpPr txBox="1"/>
          <p:nvPr/>
        </p:nvSpPr>
        <p:spPr>
          <a:xfrm>
            <a:off x="3931518" y="3510673"/>
            <a:ext cx="316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Единая точка входа в систему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государственной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295708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2F5AE5-71E4-4F27-9D51-C6ED6D395F5D}"/>
              </a:ext>
            </a:extLst>
          </p:cNvPr>
          <p:cNvSpPr/>
          <p:nvPr/>
        </p:nvSpPr>
        <p:spPr>
          <a:xfrm>
            <a:off x="1511593" y="4359200"/>
            <a:ext cx="2544418" cy="242237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6339BCC-D222-44FE-8E07-742CFEC10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08" y="4671447"/>
            <a:ext cx="1291143" cy="8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A87473-DA32-4BC4-9A6E-815C4DB429CA}"/>
              </a:ext>
            </a:extLst>
          </p:cNvPr>
          <p:cNvSpPr/>
          <p:nvPr/>
        </p:nvSpPr>
        <p:spPr>
          <a:xfrm>
            <a:off x="4606746" y="1673325"/>
            <a:ext cx="3143471" cy="348267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CC3BAE-6582-4338-8757-AEE254D87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7" y="2480807"/>
            <a:ext cx="1486894" cy="148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53353F-41D2-49FA-85A8-FEC1CA528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371" y="1426731"/>
            <a:ext cx="2544418" cy="1952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A3DD6-D6D4-47E5-8C4A-95476147CCF8}"/>
              </a:ext>
            </a:extLst>
          </p:cNvPr>
          <p:cNvSpPr txBox="1"/>
          <p:nvPr/>
        </p:nvSpPr>
        <p:spPr>
          <a:xfrm>
            <a:off x="1803861" y="1776637"/>
            <a:ext cx="193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мойбизнес-72.рф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iato.ru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9CB9306-9BE3-453A-BFE1-A9409475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45" y="1941769"/>
            <a:ext cx="1125638" cy="11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9E86D9-2F53-476A-AC4F-4AB15264D3AF}"/>
              </a:ext>
            </a:extLst>
          </p:cNvPr>
          <p:cNvSpPr txBox="1"/>
          <p:nvPr/>
        </p:nvSpPr>
        <p:spPr>
          <a:xfrm>
            <a:off x="5836257" y="2178830"/>
            <a:ext cx="1522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Консультация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71253-8EF3-49B6-91ED-E01F07032EFD}"/>
              </a:ext>
            </a:extLst>
          </p:cNvPr>
          <p:cNvSpPr txBox="1"/>
          <p:nvPr/>
        </p:nvSpPr>
        <p:spPr>
          <a:xfrm>
            <a:off x="4738949" y="3151459"/>
            <a:ext cx="30379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Бухгалтерия</a:t>
            </a:r>
          </a:p>
          <a:p>
            <a:r>
              <a:rPr lang="ru-RU" dirty="0"/>
              <a:t>Юридические вопросы</a:t>
            </a:r>
          </a:p>
          <a:p>
            <a:r>
              <a:rPr lang="ru-RU" dirty="0"/>
              <a:t>Государственная поддержка</a:t>
            </a:r>
            <a:endParaRPr lang="en-US" dirty="0"/>
          </a:p>
          <a:p>
            <a:r>
              <a:rPr lang="ru-RU" dirty="0"/>
              <a:t>Помощь в открытии ИП</a:t>
            </a:r>
          </a:p>
          <a:p>
            <a:r>
              <a:rPr lang="ru-RU" dirty="0"/>
              <a:t>Открытие расчетного счета</a:t>
            </a:r>
          </a:p>
          <a:p>
            <a:r>
              <a:rPr lang="ru-RU" dirty="0"/>
              <a:t>Регистрация бизнеса в ИФНС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85791F2-8D50-4052-9EA2-B6A258D9D855}"/>
              </a:ext>
            </a:extLst>
          </p:cNvPr>
          <p:cNvCxnSpPr>
            <a:cxnSpLocks/>
          </p:cNvCxnSpPr>
          <p:nvPr/>
        </p:nvCxnSpPr>
        <p:spPr>
          <a:xfrm>
            <a:off x="3928377" y="2733069"/>
            <a:ext cx="633576" cy="17035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8926761-9575-4CD1-8CF5-5EDF15C109A6}"/>
              </a:ext>
            </a:extLst>
          </p:cNvPr>
          <p:cNvCxnSpPr>
            <a:cxnSpLocks/>
          </p:cNvCxnSpPr>
          <p:nvPr/>
        </p:nvCxnSpPr>
        <p:spPr>
          <a:xfrm flipV="1">
            <a:off x="3770956" y="3832529"/>
            <a:ext cx="803228" cy="9716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B0988367-D3DB-459E-A4CD-DE49D4A40617}"/>
              </a:ext>
            </a:extLst>
          </p:cNvPr>
          <p:cNvCxnSpPr>
            <a:cxnSpLocks/>
          </p:cNvCxnSpPr>
          <p:nvPr/>
        </p:nvCxnSpPr>
        <p:spPr>
          <a:xfrm flipV="1">
            <a:off x="7736131" y="1406848"/>
            <a:ext cx="1013815" cy="73957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0E9F247-EC40-4D41-85B0-B996577CC0E1}"/>
              </a:ext>
            </a:extLst>
          </p:cNvPr>
          <p:cNvCxnSpPr>
            <a:cxnSpLocks/>
          </p:cNvCxnSpPr>
          <p:nvPr/>
        </p:nvCxnSpPr>
        <p:spPr>
          <a:xfrm flipV="1">
            <a:off x="7841605" y="3029850"/>
            <a:ext cx="942174" cy="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6A267B03-158D-466D-9E74-CC20815DA8F0}"/>
              </a:ext>
            </a:extLst>
          </p:cNvPr>
          <p:cNvCxnSpPr>
            <a:cxnSpLocks/>
          </p:cNvCxnSpPr>
          <p:nvPr/>
        </p:nvCxnSpPr>
        <p:spPr>
          <a:xfrm>
            <a:off x="7852738" y="4101643"/>
            <a:ext cx="989112" cy="3605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83E6924F-6E77-494D-9C66-76E5590130B6}"/>
              </a:ext>
            </a:extLst>
          </p:cNvPr>
          <p:cNvCxnSpPr>
            <a:cxnSpLocks/>
          </p:cNvCxnSpPr>
          <p:nvPr/>
        </p:nvCxnSpPr>
        <p:spPr>
          <a:xfrm>
            <a:off x="7776897" y="5027393"/>
            <a:ext cx="932284" cy="64006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3EDA87-6DA6-4D08-8656-730C45DA2E0F}"/>
              </a:ext>
            </a:extLst>
          </p:cNvPr>
          <p:cNvSpPr txBox="1"/>
          <p:nvPr/>
        </p:nvSpPr>
        <p:spPr>
          <a:xfrm>
            <a:off x="8749946" y="1023532"/>
            <a:ext cx="310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ПОДДЕРЖКА САМОЗАНЯТЫХ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49BCC1-0CA0-462C-9322-777F04463383}"/>
              </a:ext>
            </a:extLst>
          </p:cNvPr>
          <p:cNvSpPr txBox="1"/>
          <p:nvPr/>
        </p:nvSpPr>
        <p:spPr>
          <a:xfrm>
            <a:off x="8892987" y="2336510"/>
            <a:ext cx="2509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СТАРТАПЫ/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ЖЕЛАЮЩИЕ ОТКРЫТЬ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СВОЙ БИЗНЕС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7C4044-1E08-427A-997C-CA6C7BDB3386}"/>
              </a:ext>
            </a:extLst>
          </p:cNvPr>
          <p:cNvSpPr txBox="1"/>
          <p:nvPr/>
        </p:nvSpPr>
        <p:spPr>
          <a:xfrm>
            <a:off x="8892987" y="4338021"/>
            <a:ext cx="2766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ДЕЙСТВУЮЩИЙ БИЗНЕС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(в том числе социальные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предприниматели)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1A13B4-7177-4149-A081-EC2CC55C6FAD}"/>
              </a:ext>
            </a:extLst>
          </p:cNvPr>
          <p:cNvSpPr txBox="1"/>
          <p:nvPr/>
        </p:nvSpPr>
        <p:spPr>
          <a:xfrm>
            <a:off x="8841850" y="5748007"/>
            <a:ext cx="335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СЕЛЬСКИЕ ПРЕДПРИНИМАТЕЛИ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73C85319-85F1-4703-A444-867591BC2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" y="6121414"/>
            <a:ext cx="1134571" cy="60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612B4EE-77AA-494C-BC93-2783E8F8C831}"/>
              </a:ext>
            </a:extLst>
          </p:cNvPr>
          <p:cNvGrpSpPr/>
          <p:nvPr/>
        </p:nvGrpSpPr>
        <p:grpSpPr>
          <a:xfrm>
            <a:off x="343274" y="207135"/>
            <a:ext cx="962025" cy="1466215"/>
            <a:chOff x="5057455" y="3337088"/>
            <a:chExt cx="577091" cy="885825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B8D5436B-90DE-4FF2-A554-22B1F31FBF37}"/>
                </a:ext>
              </a:extLst>
            </p:cNvPr>
            <p:cNvGrpSpPr/>
            <p:nvPr/>
          </p:nvGrpSpPr>
          <p:grpSpPr>
            <a:xfrm>
              <a:off x="5057455" y="3337088"/>
              <a:ext cx="577091" cy="885825"/>
              <a:chOff x="0" y="0"/>
              <a:chExt cx="846455" cy="1299622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82207350-21FE-4D87-BE82-B0A54D918675}"/>
                  </a:ext>
                </a:extLst>
              </p:cNvPr>
              <p:cNvSpPr/>
              <p:nvPr/>
            </p:nvSpPr>
            <p:spPr>
              <a:xfrm>
                <a:off x="0" y="0"/>
                <a:ext cx="846450" cy="129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6" name="Полилиния: фигура 25">
                <a:extLst>
                  <a:ext uri="{FF2B5EF4-FFF2-40B4-BE49-F238E27FC236}">
                    <a16:creationId xmlns:a16="http://schemas.microsoft.com/office/drawing/2014/main" id="{577039FD-CD57-4E83-8681-786F41674F71}"/>
                  </a:ext>
                </a:extLst>
              </p:cNvPr>
              <p:cNvSpPr/>
              <p:nvPr/>
            </p:nvSpPr>
            <p:spPr>
              <a:xfrm>
                <a:off x="0" y="0"/>
                <a:ext cx="846455" cy="1299622"/>
              </a:xfrm>
              <a:custGeom>
                <a:avLst/>
                <a:gdLst/>
                <a:ahLst/>
                <a:cxnLst/>
                <a:rect l="l" t="t" r="r" b="b"/>
                <a:pathLst>
                  <a:path w="846455" h="1299622" extrusionOk="0">
                    <a:moveTo>
                      <a:pt x="0" y="0"/>
                    </a:moveTo>
                    <a:lnTo>
                      <a:pt x="846455" y="0"/>
                    </a:lnTo>
                    <a:lnTo>
                      <a:pt x="846455" y="877246"/>
                    </a:lnTo>
                    <a:cubicBezTo>
                      <a:pt x="846455" y="1110518"/>
                      <a:pt x="656969" y="1299623"/>
                      <a:pt x="423228" y="1299623"/>
                    </a:cubicBezTo>
                    <a:lnTo>
                      <a:pt x="423228" y="1299623"/>
                    </a:lnTo>
                    <a:cubicBezTo>
                      <a:pt x="189486" y="1299623"/>
                      <a:pt x="0" y="1110518"/>
                      <a:pt x="0" y="87724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6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588699C4-7E3A-4172-B4F0-53FFB36ABA8A}"/>
                  </a:ext>
                </a:extLst>
              </p:cNvPr>
              <p:cNvSpPr/>
              <p:nvPr/>
            </p:nvSpPr>
            <p:spPr>
              <a:xfrm>
                <a:off x="269875" y="254000"/>
                <a:ext cx="301157" cy="435780"/>
              </a:xfrm>
              <a:custGeom>
                <a:avLst/>
                <a:gdLst/>
                <a:ahLst/>
                <a:cxnLst/>
                <a:rect l="l" t="t" r="r" b="b"/>
                <a:pathLst>
                  <a:path w="301157" h="435780" extrusionOk="0">
                    <a:moveTo>
                      <a:pt x="169538" y="34676"/>
                    </a:moveTo>
                    <a:lnTo>
                      <a:pt x="180528" y="31612"/>
                    </a:lnTo>
                    <a:cubicBezTo>
                      <a:pt x="181862" y="31212"/>
                      <a:pt x="182930" y="31612"/>
                      <a:pt x="183376" y="33433"/>
                    </a:cubicBezTo>
                    <a:cubicBezTo>
                      <a:pt x="183524" y="33810"/>
                      <a:pt x="183595" y="34215"/>
                      <a:pt x="183582" y="34621"/>
                    </a:cubicBezTo>
                    <a:cubicBezTo>
                      <a:pt x="183571" y="35026"/>
                      <a:pt x="183476" y="35426"/>
                      <a:pt x="183306" y="35795"/>
                    </a:cubicBezTo>
                    <a:cubicBezTo>
                      <a:pt x="183136" y="36164"/>
                      <a:pt x="182892" y="36495"/>
                      <a:pt x="182592" y="36768"/>
                    </a:cubicBezTo>
                    <a:cubicBezTo>
                      <a:pt x="182290" y="37041"/>
                      <a:pt x="181936" y="37251"/>
                      <a:pt x="181552" y="37383"/>
                    </a:cubicBezTo>
                    <a:cubicBezTo>
                      <a:pt x="179471" y="37824"/>
                      <a:pt x="177321" y="37810"/>
                      <a:pt x="175247" y="37342"/>
                    </a:cubicBezTo>
                    <a:cubicBezTo>
                      <a:pt x="173174" y="36875"/>
                      <a:pt x="171225" y="35965"/>
                      <a:pt x="169538" y="34676"/>
                    </a:cubicBezTo>
                    <a:close/>
                    <a:moveTo>
                      <a:pt x="291813" y="179862"/>
                    </a:moveTo>
                    <a:cubicBezTo>
                      <a:pt x="287637" y="180141"/>
                      <a:pt x="283666" y="181779"/>
                      <a:pt x="280511" y="184524"/>
                    </a:cubicBezTo>
                    <a:cubicBezTo>
                      <a:pt x="274187" y="184692"/>
                      <a:pt x="267861" y="184320"/>
                      <a:pt x="261600" y="183415"/>
                    </a:cubicBezTo>
                    <a:cubicBezTo>
                      <a:pt x="258135" y="182925"/>
                      <a:pt x="254643" y="182643"/>
                      <a:pt x="251143" y="182571"/>
                    </a:cubicBezTo>
                    <a:cubicBezTo>
                      <a:pt x="248308" y="182540"/>
                      <a:pt x="245481" y="182884"/>
                      <a:pt x="242734" y="183592"/>
                    </a:cubicBezTo>
                    <a:cubicBezTo>
                      <a:pt x="235020" y="186036"/>
                      <a:pt x="227096" y="187761"/>
                      <a:pt x="219061" y="188742"/>
                    </a:cubicBezTo>
                    <a:lnTo>
                      <a:pt x="217594" y="188742"/>
                    </a:lnTo>
                    <a:lnTo>
                      <a:pt x="218572" y="187676"/>
                    </a:lnTo>
                    <a:cubicBezTo>
                      <a:pt x="227472" y="178042"/>
                      <a:pt x="233746" y="158328"/>
                      <a:pt x="233746" y="140791"/>
                    </a:cubicBezTo>
                    <a:cubicBezTo>
                      <a:pt x="233746" y="114861"/>
                      <a:pt x="218528" y="96391"/>
                      <a:pt x="192009" y="89643"/>
                    </a:cubicBezTo>
                    <a:cubicBezTo>
                      <a:pt x="186624" y="88311"/>
                      <a:pt x="177636" y="86045"/>
                      <a:pt x="177636" y="77477"/>
                    </a:cubicBezTo>
                    <a:cubicBezTo>
                      <a:pt x="177636" y="67576"/>
                      <a:pt x="190984" y="63091"/>
                      <a:pt x="200284" y="63091"/>
                    </a:cubicBezTo>
                    <a:lnTo>
                      <a:pt x="203132" y="63091"/>
                    </a:lnTo>
                    <a:cubicBezTo>
                      <a:pt x="207582" y="63091"/>
                      <a:pt x="211587" y="63447"/>
                      <a:pt x="211587" y="61181"/>
                    </a:cubicBezTo>
                    <a:cubicBezTo>
                      <a:pt x="210549" y="60321"/>
                      <a:pt x="209350" y="59676"/>
                      <a:pt x="208057" y="59286"/>
                    </a:cubicBezTo>
                    <a:cubicBezTo>
                      <a:pt x="206765" y="58898"/>
                      <a:pt x="205408" y="58772"/>
                      <a:pt x="204066" y="58917"/>
                    </a:cubicBezTo>
                    <a:cubicBezTo>
                      <a:pt x="188181" y="58917"/>
                      <a:pt x="188181" y="58917"/>
                      <a:pt x="188181" y="58029"/>
                    </a:cubicBezTo>
                    <a:cubicBezTo>
                      <a:pt x="188181" y="54344"/>
                      <a:pt x="191430" y="52081"/>
                      <a:pt x="196636" y="52081"/>
                    </a:cubicBezTo>
                    <a:lnTo>
                      <a:pt x="204244" y="52081"/>
                    </a:lnTo>
                    <a:cubicBezTo>
                      <a:pt x="208022" y="52445"/>
                      <a:pt x="211833" y="52235"/>
                      <a:pt x="215547" y="51458"/>
                    </a:cubicBezTo>
                    <a:cubicBezTo>
                      <a:pt x="217000" y="50873"/>
                      <a:pt x="218180" y="49760"/>
                      <a:pt x="218847" y="48344"/>
                    </a:cubicBezTo>
                    <a:cubicBezTo>
                      <a:pt x="219516" y="46929"/>
                      <a:pt x="219624" y="45314"/>
                      <a:pt x="219152" y="43822"/>
                    </a:cubicBezTo>
                    <a:lnTo>
                      <a:pt x="219152" y="43556"/>
                    </a:lnTo>
                    <a:cubicBezTo>
                      <a:pt x="219685" y="42535"/>
                      <a:pt x="220931" y="39560"/>
                      <a:pt x="219951" y="38272"/>
                    </a:cubicBezTo>
                    <a:cubicBezTo>
                      <a:pt x="218972" y="36985"/>
                      <a:pt x="216793" y="36674"/>
                      <a:pt x="214078" y="36585"/>
                    </a:cubicBezTo>
                    <a:cubicBezTo>
                      <a:pt x="210099" y="36707"/>
                      <a:pt x="206157" y="35788"/>
                      <a:pt x="202643" y="33921"/>
                    </a:cubicBezTo>
                    <a:cubicBezTo>
                      <a:pt x="199878" y="32233"/>
                      <a:pt x="197219" y="30380"/>
                      <a:pt x="194678" y="28371"/>
                    </a:cubicBezTo>
                    <a:cubicBezTo>
                      <a:pt x="187781" y="23132"/>
                      <a:pt x="179949" y="17182"/>
                      <a:pt x="170517" y="16516"/>
                    </a:cubicBezTo>
                    <a:lnTo>
                      <a:pt x="169627" y="16516"/>
                    </a:lnTo>
                    <a:lnTo>
                      <a:pt x="169939" y="15673"/>
                    </a:lnTo>
                    <a:cubicBezTo>
                      <a:pt x="170717" y="12991"/>
                      <a:pt x="170825" y="10160"/>
                      <a:pt x="170250" y="7427"/>
                    </a:cubicBezTo>
                    <a:cubicBezTo>
                      <a:pt x="169676" y="4694"/>
                      <a:pt x="168439" y="2143"/>
                      <a:pt x="166646" y="0"/>
                    </a:cubicBezTo>
                    <a:cubicBezTo>
                      <a:pt x="161347" y="1678"/>
                      <a:pt x="156690" y="4931"/>
                      <a:pt x="153296" y="9323"/>
                    </a:cubicBezTo>
                    <a:lnTo>
                      <a:pt x="152895" y="9989"/>
                    </a:lnTo>
                    <a:lnTo>
                      <a:pt x="152317" y="9412"/>
                    </a:lnTo>
                    <a:cubicBezTo>
                      <a:pt x="148817" y="5999"/>
                      <a:pt x="144917" y="3019"/>
                      <a:pt x="140704" y="532"/>
                    </a:cubicBezTo>
                    <a:cubicBezTo>
                      <a:pt x="135922" y="5085"/>
                      <a:pt x="132427" y="10814"/>
                      <a:pt x="130567" y="17143"/>
                    </a:cubicBezTo>
                    <a:cubicBezTo>
                      <a:pt x="128708" y="23472"/>
                      <a:pt x="128553" y="30176"/>
                      <a:pt x="130114" y="36585"/>
                    </a:cubicBezTo>
                    <a:lnTo>
                      <a:pt x="130114" y="36940"/>
                    </a:lnTo>
                    <a:lnTo>
                      <a:pt x="129846" y="37206"/>
                    </a:lnTo>
                    <a:cubicBezTo>
                      <a:pt x="129846" y="37206"/>
                      <a:pt x="118722" y="51015"/>
                      <a:pt x="118722" y="78409"/>
                    </a:cubicBezTo>
                    <a:cubicBezTo>
                      <a:pt x="118804" y="92088"/>
                      <a:pt x="121414" y="105635"/>
                      <a:pt x="126421" y="118368"/>
                    </a:cubicBezTo>
                    <a:cubicBezTo>
                      <a:pt x="129846" y="128182"/>
                      <a:pt x="132561" y="136128"/>
                      <a:pt x="128958" y="145008"/>
                    </a:cubicBezTo>
                    <a:cubicBezTo>
                      <a:pt x="130669" y="147117"/>
                      <a:pt x="133087" y="148536"/>
                      <a:pt x="135764" y="149005"/>
                    </a:cubicBezTo>
                    <a:cubicBezTo>
                      <a:pt x="136207" y="149075"/>
                      <a:pt x="136657" y="149075"/>
                      <a:pt x="137100" y="149005"/>
                    </a:cubicBezTo>
                    <a:lnTo>
                      <a:pt x="137857" y="148737"/>
                    </a:lnTo>
                    <a:lnTo>
                      <a:pt x="137857" y="149537"/>
                    </a:lnTo>
                    <a:cubicBezTo>
                      <a:pt x="137857" y="150203"/>
                      <a:pt x="139369" y="165433"/>
                      <a:pt x="119747" y="189497"/>
                    </a:cubicBezTo>
                    <a:lnTo>
                      <a:pt x="115742" y="193892"/>
                    </a:lnTo>
                    <a:cubicBezTo>
                      <a:pt x="96564" y="217158"/>
                      <a:pt x="89400" y="225861"/>
                      <a:pt x="89400" y="241000"/>
                    </a:cubicBezTo>
                    <a:cubicBezTo>
                      <a:pt x="89509" y="245779"/>
                      <a:pt x="90150" y="250529"/>
                      <a:pt x="91313" y="255164"/>
                    </a:cubicBezTo>
                    <a:cubicBezTo>
                      <a:pt x="92381" y="259604"/>
                      <a:pt x="93137" y="263200"/>
                      <a:pt x="91313" y="265243"/>
                    </a:cubicBezTo>
                    <a:cubicBezTo>
                      <a:pt x="90517" y="266003"/>
                      <a:pt x="89561" y="266574"/>
                      <a:pt x="88513" y="266912"/>
                    </a:cubicBezTo>
                    <a:cubicBezTo>
                      <a:pt x="87464" y="267251"/>
                      <a:pt x="86353" y="267348"/>
                      <a:pt x="85262" y="267196"/>
                    </a:cubicBezTo>
                    <a:cubicBezTo>
                      <a:pt x="70846" y="267196"/>
                      <a:pt x="63013" y="252944"/>
                      <a:pt x="63013" y="239536"/>
                    </a:cubicBezTo>
                    <a:cubicBezTo>
                      <a:pt x="63013" y="214138"/>
                      <a:pt x="74494" y="199842"/>
                      <a:pt x="86686" y="184658"/>
                    </a:cubicBezTo>
                    <a:cubicBezTo>
                      <a:pt x="98877" y="169473"/>
                      <a:pt x="111782" y="153312"/>
                      <a:pt x="111782" y="124496"/>
                    </a:cubicBezTo>
                    <a:cubicBezTo>
                      <a:pt x="111085" y="103773"/>
                      <a:pt x="103224" y="83929"/>
                      <a:pt x="89534" y="68331"/>
                    </a:cubicBezTo>
                    <a:cubicBezTo>
                      <a:pt x="87140" y="70116"/>
                      <a:pt x="84907" y="72107"/>
                      <a:pt x="82860" y="74279"/>
                    </a:cubicBezTo>
                    <a:lnTo>
                      <a:pt x="82236" y="75035"/>
                    </a:lnTo>
                    <a:lnTo>
                      <a:pt x="81746" y="74191"/>
                    </a:lnTo>
                    <a:cubicBezTo>
                      <a:pt x="71705" y="59592"/>
                      <a:pt x="56542" y="49277"/>
                      <a:pt x="39253" y="45287"/>
                    </a:cubicBezTo>
                    <a:cubicBezTo>
                      <a:pt x="45325" y="59672"/>
                      <a:pt x="48209" y="75196"/>
                      <a:pt x="47706" y="90797"/>
                    </a:cubicBezTo>
                    <a:cubicBezTo>
                      <a:pt x="47706" y="111265"/>
                      <a:pt x="37206" y="129025"/>
                      <a:pt x="27016" y="146207"/>
                    </a:cubicBezTo>
                    <a:cubicBezTo>
                      <a:pt x="17539" y="162235"/>
                      <a:pt x="8594" y="177287"/>
                      <a:pt x="8594" y="193538"/>
                    </a:cubicBezTo>
                    <a:lnTo>
                      <a:pt x="8594" y="194913"/>
                    </a:lnTo>
                    <a:lnTo>
                      <a:pt x="7483" y="194026"/>
                    </a:lnTo>
                    <a:cubicBezTo>
                      <a:pt x="6107" y="192758"/>
                      <a:pt x="4443" y="191844"/>
                      <a:pt x="2633" y="191362"/>
                    </a:cubicBezTo>
                    <a:cubicBezTo>
                      <a:pt x="2321" y="191362"/>
                      <a:pt x="2098" y="191362"/>
                      <a:pt x="2009" y="191895"/>
                    </a:cubicBezTo>
                    <a:cubicBezTo>
                      <a:pt x="-2168" y="209886"/>
                      <a:pt x="215" y="228775"/>
                      <a:pt x="8728" y="245175"/>
                    </a:cubicBezTo>
                    <a:cubicBezTo>
                      <a:pt x="12261" y="251985"/>
                      <a:pt x="16994" y="258106"/>
                      <a:pt x="22701" y="263245"/>
                    </a:cubicBezTo>
                    <a:lnTo>
                      <a:pt x="23546" y="263866"/>
                    </a:lnTo>
                    <a:lnTo>
                      <a:pt x="22612" y="264355"/>
                    </a:lnTo>
                    <a:cubicBezTo>
                      <a:pt x="20642" y="265228"/>
                      <a:pt x="18801" y="266362"/>
                      <a:pt x="17138" y="267730"/>
                    </a:cubicBezTo>
                    <a:cubicBezTo>
                      <a:pt x="26750" y="285089"/>
                      <a:pt x="43346" y="294369"/>
                      <a:pt x="65105" y="294369"/>
                    </a:cubicBezTo>
                    <a:cubicBezTo>
                      <a:pt x="77873" y="294162"/>
                      <a:pt x="90334" y="290428"/>
                      <a:pt x="101102" y="283580"/>
                    </a:cubicBezTo>
                    <a:lnTo>
                      <a:pt x="101726" y="283046"/>
                    </a:lnTo>
                    <a:lnTo>
                      <a:pt x="102126" y="283846"/>
                    </a:lnTo>
                    <a:cubicBezTo>
                      <a:pt x="105594" y="291643"/>
                      <a:pt x="107353" y="300091"/>
                      <a:pt x="107287" y="308621"/>
                    </a:cubicBezTo>
                    <a:cubicBezTo>
                      <a:pt x="107287" y="321940"/>
                      <a:pt x="99323" y="333929"/>
                      <a:pt x="88776" y="336770"/>
                    </a:cubicBezTo>
                    <a:cubicBezTo>
                      <a:pt x="78943" y="339434"/>
                      <a:pt x="75428" y="343386"/>
                      <a:pt x="74806" y="361412"/>
                    </a:cubicBezTo>
                    <a:cubicBezTo>
                      <a:pt x="73959" y="382191"/>
                      <a:pt x="75651" y="397375"/>
                      <a:pt x="79788" y="406566"/>
                    </a:cubicBezTo>
                    <a:cubicBezTo>
                      <a:pt x="85707" y="419576"/>
                      <a:pt x="99055" y="429299"/>
                      <a:pt x="107065" y="429299"/>
                    </a:cubicBezTo>
                    <a:cubicBezTo>
                      <a:pt x="108898" y="429333"/>
                      <a:pt x="110707" y="428889"/>
                      <a:pt x="112315" y="428012"/>
                    </a:cubicBezTo>
                    <a:cubicBezTo>
                      <a:pt x="113920" y="427171"/>
                      <a:pt x="115709" y="426745"/>
                      <a:pt x="117522" y="426769"/>
                    </a:cubicBezTo>
                    <a:cubicBezTo>
                      <a:pt x="118391" y="426646"/>
                      <a:pt x="119278" y="426783"/>
                      <a:pt x="120070" y="427162"/>
                    </a:cubicBezTo>
                    <a:cubicBezTo>
                      <a:pt x="120861" y="427542"/>
                      <a:pt x="121523" y="428146"/>
                      <a:pt x="121971" y="428899"/>
                    </a:cubicBezTo>
                    <a:cubicBezTo>
                      <a:pt x="122510" y="429966"/>
                      <a:pt x="122793" y="431145"/>
                      <a:pt x="122793" y="432340"/>
                    </a:cubicBezTo>
                    <a:cubicBezTo>
                      <a:pt x="122793" y="433535"/>
                      <a:pt x="122510" y="434715"/>
                      <a:pt x="121971" y="435781"/>
                    </a:cubicBezTo>
                    <a:cubicBezTo>
                      <a:pt x="123176" y="435532"/>
                      <a:pt x="124312" y="435026"/>
                      <a:pt x="125304" y="434298"/>
                    </a:cubicBezTo>
                    <a:cubicBezTo>
                      <a:pt x="126294" y="433570"/>
                      <a:pt x="127115" y="432637"/>
                      <a:pt x="127712" y="431564"/>
                    </a:cubicBezTo>
                    <a:cubicBezTo>
                      <a:pt x="128396" y="430407"/>
                      <a:pt x="128757" y="429089"/>
                      <a:pt x="128757" y="427746"/>
                    </a:cubicBezTo>
                    <a:cubicBezTo>
                      <a:pt x="128757" y="426401"/>
                      <a:pt x="128396" y="425083"/>
                      <a:pt x="127712" y="423926"/>
                    </a:cubicBezTo>
                    <a:lnTo>
                      <a:pt x="127132" y="422905"/>
                    </a:lnTo>
                    <a:lnTo>
                      <a:pt x="128290" y="422905"/>
                    </a:lnTo>
                    <a:cubicBezTo>
                      <a:pt x="129289" y="422942"/>
                      <a:pt x="130264" y="423219"/>
                      <a:pt x="131132" y="423715"/>
                    </a:cubicBezTo>
                    <a:cubicBezTo>
                      <a:pt x="131999" y="424209"/>
                      <a:pt x="132734" y="424907"/>
                      <a:pt x="133273" y="425747"/>
                    </a:cubicBezTo>
                    <a:cubicBezTo>
                      <a:pt x="133936" y="426795"/>
                      <a:pt x="134345" y="427982"/>
                      <a:pt x="134468" y="429216"/>
                    </a:cubicBezTo>
                    <a:cubicBezTo>
                      <a:pt x="134592" y="430448"/>
                      <a:pt x="134427" y="431694"/>
                      <a:pt x="133985" y="432851"/>
                    </a:cubicBezTo>
                    <a:cubicBezTo>
                      <a:pt x="134979" y="432671"/>
                      <a:pt x="135918" y="432271"/>
                      <a:pt x="136734" y="431678"/>
                    </a:cubicBezTo>
                    <a:cubicBezTo>
                      <a:pt x="137550" y="431087"/>
                      <a:pt x="138223" y="430320"/>
                      <a:pt x="138702" y="429433"/>
                    </a:cubicBezTo>
                    <a:cubicBezTo>
                      <a:pt x="139427" y="428064"/>
                      <a:pt x="139805" y="426541"/>
                      <a:pt x="139805" y="424992"/>
                    </a:cubicBezTo>
                    <a:cubicBezTo>
                      <a:pt x="139805" y="423445"/>
                      <a:pt x="139427" y="421921"/>
                      <a:pt x="138702" y="420553"/>
                    </a:cubicBezTo>
                    <a:lnTo>
                      <a:pt x="138123" y="419442"/>
                    </a:lnTo>
                    <a:lnTo>
                      <a:pt x="139369" y="419442"/>
                    </a:lnTo>
                    <a:cubicBezTo>
                      <a:pt x="141132" y="419687"/>
                      <a:pt x="142731" y="420612"/>
                      <a:pt x="143818" y="422017"/>
                    </a:cubicBezTo>
                    <a:cubicBezTo>
                      <a:pt x="144988" y="423685"/>
                      <a:pt x="145510" y="425721"/>
                      <a:pt x="145287" y="427746"/>
                    </a:cubicBezTo>
                    <a:cubicBezTo>
                      <a:pt x="146433" y="426910"/>
                      <a:pt x="147362" y="425813"/>
                      <a:pt x="147997" y="424546"/>
                    </a:cubicBezTo>
                    <a:cubicBezTo>
                      <a:pt x="148632" y="423280"/>
                      <a:pt x="148954" y="421880"/>
                      <a:pt x="148935" y="420464"/>
                    </a:cubicBezTo>
                    <a:cubicBezTo>
                      <a:pt x="148935" y="414203"/>
                      <a:pt x="142172" y="407855"/>
                      <a:pt x="129268" y="407855"/>
                    </a:cubicBezTo>
                    <a:cubicBezTo>
                      <a:pt x="127394" y="407867"/>
                      <a:pt x="125522" y="407986"/>
                      <a:pt x="123662" y="408209"/>
                    </a:cubicBezTo>
                    <a:cubicBezTo>
                      <a:pt x="123025" y="408255"/>
                      <a:pt x="122386" y="408255"/>
                      <a:pt x="121749" y="408209"/>
                    </a:cubicBezTo>
                    <a:cubicBezTo>
                      <a:pt x="116944" y="408209"/>
                      <a:pt x="101236" y="405900"/>
                      <a:pt x="101236" y="376064"/>
                    </a:cubicBezTo>
                    <a:cubicBezTo>
                      <a:pt x="101236" y="366029"/>
                      <a:pt x="106308" y="360436"/>
                      <a:pt x="118679" y="356661"/>
                    </a:cubicBezTo>
                    <a:cubicBezTo>
                      <a:pt x="136477" y="351334"/>
                      <a:pt x="177191" y="335038"/>
                      <a:pt x="177191" y="298587"/>
                    </a:cubicBezTo>
                    <a:cubicBezTo>
                      <a:pt x="177366" y="291157"/>
                      <a:pt x="175680" y="283802"/>
                      <a:pt x="172285" y="277188"/>
                    </a:cubicBezTo>
                    <a:cubicBezTo>
                      <a:pt x="168889" y="270575"/>
                      <a:pt x="163891" y="264912"/>
                      <a:pt x="157745" y="260714"/>
                    </a:cubicBezTo>
                    <a:lnTo>
                      <a:pt x="157745" y="260403"/>
                    </a:lnTo>
                    <a:cubicBezTo>
                      <a:pt x="155700" y="243931"/>
                      <a:pt x="163798" y="232343"/>
                      <a:pt x="183998" y="223063"/>
                    </a:cubicBezTo>
                    <a:cubicBezTo>
                      <a:pt x="175899" y="217583"/>
                      <a:pt x="169379" y="210082"/>
                      <a:pt x="165088" y="201308"/>
                    </a:cubicBezTo>
                    <a:cubicBezTo>
                      <a:pt x="162543" y="196614"/>
                      <a:pt x="161710" y="191184"/>
                      <a:pt x="162730" y="185945"/>
                    </a:cubicBezTo>
                    <a:cubicBezTo>
                      <a:pt x="162900" y="185262"/>
                      <a:pt x="163332" y="184673"/>
                      <a:pt x="163932" y="184302"/>
                    </a:cubicBezTo>
                    <a:lnTo>
                      <a:pt x="164643" y="183992"/>
                    </a:lnTo>
                    <a:lnTo>
                      <a:pt x="164643" y="184746"/>
                    </a:lnTo>
                    <a:cubicBezTo>
                      <a:pt x="164643" y="184746"/>
                      <a:pt x="165221" y="186699"/>
                      <a:pt x="165533" y="187899"/>
                    </a:cubicBezTo>
                    <a:cubicBezTo>
                      <a:pt x="165845" y="189097"/>
                      <a:pt x="174432" y="220311"/>
                      <a:pt x="204244" y="224572"/>
                    </a:cubicBezTo>
                    <a:cubicBezTo>
                      <a:pt x="204978" y="222173"/>
                      <a:pt x="205175" y="219642"/>
                      <a:pt x="204822" y="217158"/>
                    </a:cubicBezTo>
                    <a:lnTo>
                      <a:pt x="204822" y="216404"/>
                    </a:lnTo>
                    <a:lnTo>
                      <a:pt x="205624" y="216404"/>
                    </a:lnTo>
                    <a:cubicBezTo>
                      <a:pt x="215623" y="215245"/>
                      <a:pt x="225424" y="212767"/>
                      <a:pt x="234769" y="209033"/>
                    </a:cubicBezTo>
                    <a:cubicBezTo>
                      <a:pt x="238703" y="207082"/>
                      <a:pt x="242951" y="205834"/>
                      <a:pt x="247317" y="205347"/>
                    </a:cubicBezTo>
                    <a:cubicBezTo>
                      <a:pt x="249101" y="205406"/>
                      <a:pt x="250848" y="205861"/>
                      <a:pt x="252434" y="206679"/>
                    </a:cubicBezTo>
                    <a:lnTo>
                      <a:pt x="252967" y="206902"/>
                    </a:lnTo>
                    <a:cubicBezTo>
                      <a:pt x="260159" y="209886"/>
                      <a:pt x="267926" y="211237"/>
                      <a:pt x="275706" y="210854"/>
                    </a:cubicBezTo>
                    <a:cubicBezTo>
                      <a:pt x="279248" y="213610"/>
                      <a:pt x="281706" y="217524"/>
                      <a:pt x="282647" y="221909"/>
                    </a:cubicBezTo>
                    <a:cubicBezTo>
                      <a:pt x="284465" y="220385"/>
                      <a:pt x="285667" y="218255"/>
                      <a:pt x="286029" y="215915"/>
                    </a:cubicBezTo>
                    <a:cubicBezTo>
                      <a:pt x="286236" y="214445"/>
                      <a:pt x="286146" y="212950"/>
                      <a:pt x="285763" y="211517"/>
                    </a:cubicBezTo>
                    <a:cubicBezTo>
                      <a:pt x="285381" y="210082"/>
                      <a:pt x="284715" y="208740"/>
                      <a:pt x="283804" y="207568"/>
                    </a:cubicBezTo>
                    <a:lnTo>
                      <a:pt x="283180" y="206724"/>
                    </a:lnTo>
                    <a:lnTo>
                      <a:pt x="284204" y="206724"/>
                    </a:lnTo>
                    <a:cubicBezTo>
                      <a:pt x="286422" y="206726"/>
                      <a:pt x="288610" y="207234"/>
                      <a:pt x="290601" y="208212"/>
                    </a:cubicBezTo>
                    <a:cubicBezTo>
                      <a:pt x="292591" y="209189"/>
                      <a:pt x="294331" y="210610"/>
                      <a:pt x="295684" y="212363"/>
                    </a:cubicBezTo>
                    <a:cubicBezTo>
                      <a:pt x="296231" y="211132"/>
                      <a:pt x="296513" y="209802"/>
                      <a:pt x="296513" y="208456"/>
                    </a:cubicBezTo>
                    <a:cubicBezTo>
                      <a:pt x="296513" y="207110"/>
                      <a:pt x="296231" y="205778"/>
                      <a:pt x="295684" y="204549"/>
                    </a:cubicBezTo>
                    <a:cubicBezTo>
                      <a:pt x="294643" y="203141"/>
                      <a:pt x="293307" y="201977"/>
                      <a:pt x="291770" y="201133"/>
                    </a:cubicBezTo>
                    <a:cubicBezTo>
                      <a:pt x="290234" y="200291"/>
                      <a:pt x="288534" y="199790"/>
                      <a:pt x="286785" y="199665"/>
                    </a:cubicBezTo>
                    <a:lnTo>
                      <a:pt x="284783" y="199354"/>
                    </a:lnTo>
                    <a:lnTo>
                      <a:pt x="286607" y="198465"/>
                    </a:lnTo>
                    <a:cubicBezTo>
                      <a:pt x="288262" y="197691"/>
                      <a:pt x="290075" y="197311"/>
                      <a:pt x="291902" y="197356"/>
                    </a:cubicBezTo>
                    <a:cubicBezTo>
                      <a:pt x="294991" y="197432"/>
                      <a:pt x="298027" y="198174"/>
                      <a:pt x="300802" y="199531"/>
                    </a:cubicBezTo>
                    <a:cubicBezTo>
                      <a:pt x="301100" y="197171"/>
                      <a:pt x="300479" y="194788"/>
                      <a:pt x="299065" y="192872"/>
                    </a:cubicBezTo>
                    <a:cubicBezTo>
                      <a:pt x="298055" y="192031"/>
                      <a:pt x="296882" y="191409"/>
                      <a:pt x="295617" y="191041"/>
                    </a:cubicBezTo>
                    <a:cubicBezTo>
                      <a:pt x="294355" y="190675"/>
                      <a:pt x="293029" y="190572"/>
                      <a:pt x="291724" y="190740"/>
                    </a:cubicBezTo>
                    <a:lnTo>
                      <a:pt x="288654" y="190740"/>
                    </a:lnTo>
                    <a:lnTo>
                      <a:pt x="288654" y="190251"/>
                    </a:lnTo>
                    <a:cubicBezTo>
                      <a:pt x="288586" y="189966"/>
                      <a:pt x="288588" y="189669"/>
                      <a:pt x="288657" y="189383"/>
                    </a:cubicBezTo>
                    <a:cubicBezTo>
                      <a:pt x="288726" y="189097"/>
                      <a:pt x="288863" y="188832"/>
                      <a:pt x="289055" y="188608"/>
                    </a:cubicBezTo>
                    <a:cubicBezTo>
                      <a:pt x="292469" y="185863"/>
                      <a:pt x="296779" y="184472"/>
                      <a:pt x="301158" y="184701"/>
                    </a:cubicBezTo>
                    <a:cubicBezTo>
                      <a:pt x="300073" y="183237"/>
                      <a:pt x="298666" y="182040"/>
                      <a:pt x="297047" y="181201"/>
                    </a:cubicBezTo>
                    <a:cubicBezTo>
                      <a:pt x="295427" y="180364"/>
                      <a:pt x="293637" y="179905"/>
                      <a:pt x="291813" y="1798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8" name="Полилиния: фигура 27">
                <a:extLst>
                  <a:ext uri="{FF2B5EF4-FFF2-40B4-BE49-F238E27FC236}">
                    <a16:creationId xmlns:a16="http://schemas.microsoft.com/office/drawing/2014/main" id="{A3C326AD-FB17-4ABE-B5DF-934F5F387E26}"/>
                  </a:ext>
                </a:extLst>
              </p:cNvPr>
              <p:cNvSpPr/>
              <p:nvPr/>
            </p:nvSpPr>
            <p:spPr>
              <a:xfrm>
                <a:off x="479425" y="307975"/>
                <a:ext cx="34618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4618" h="14750" extrusionOk="0">
                    <a:moveTo>
                      <a:pt x="24518" y="14662"/>
                    </a:moveTo>
                    <a:cubicBezTo>
                      <a:pt x="26950" y="14508"/>
                      <a:pt x="29262" y="13552"/>
                      <a:pt x="31090" y="11946"/>
                    </a:cubicBezTo>
                    <a:cubicBezTo>
                      <a:pt x="32919" y="10338"/>
                      <a:pt x="34160" y="8170"/>
                      <a:pt x="34619" y="5782"/>
                    </a:cubicBezTo>
                    <a:cubicBezTo>
                      <a:pt x="32339" y="6981"/>
                      <a:pt x="29809" y="7636"/>
                      <a:pt x="27232" y="7691"/>
                    </a:cubicBezTo>
                    <a:cubicBezTo>
                      <a:pt x="26256" y="7706"/>
                      <a:pt x="25282" y="7588"/>
                      <a:pt x="24340" y="7336"/>
                    </a:cubicBezTo>
                    <a:cubicBezTo>
                      <a:pt x="21913" y="6621"/>
                      <a:pt x="19615" y="5527"/>
                      <a:pt x="17531" y="4095"/>
                    </a:cubicBezTo>
                    <a:cubicBezTo>
                      <a:pt x="14919" y="2283"/>
                      <a:pt x="11991" y="974"/>
                      <a:pt x="8899" y="232"/>
                    </a:cubicBezTo>
                    <a:cubicBezTo>
                      <a:pt x="5938" y="-150"/>
                      <a:pt x="2934" y="-60"/>
                      <a:pt x="0" y="498"/>
                    </a:cubicBezTo>
                    <a:cubicBezTo>
                      <a:pt x="4365" y="1848"/>
                      <a:pt x="8274" y="4365"/>
                      <a:pt x="11302" y="7780"/>
                    </a:cubicBezTo>
                    <a:cubicBezTo>
                      <a:pt x="12903" y="9821"/>
                      <a:pt x="14922" y="11498"/>
                      <a:pt x="17224" y="12700"/>
                    </a:cubicBezTo>
                    <a:cubicBezTo>
                      <a:pt x="19525" y="13903"/>
                      <a:pt x="22057" y="14601"/>
                      <a:pt x="24652" y="147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9432EE70-904C-4DAF-B03A-22E3A2ADE264}"/>
                  </a:ext>
                </a:extLst>
              </p:cNvPr>
              <p:cNvSpPr/>
              <p:nvPr/>
            </p:nvSpPr>
            <p:spPr>
              <a:xfrm>
                <a:off x="501650" y="314325"/>
                <a:ext cx="75955" cy="120056"/>
              </a:xfrm>
              <a:custGeom>
                <a:avLst/>
                <a:gdLst/>
                <a:ahLst/>
                <a:cxnLst/>
                <a:rect l="l" t="t" r="r" b="b"/>
                <a:pathLst>
                  <a:path w="75955" h="120056" extrusionOk="0">
                    <a:moveTo>
                      <a:pt x="54063" y="54478"/>
                    </a:moveTo>
                    <a:cubicBezTo>
                      <a:pt x="55391" y="53128"/>
                      <a:pt x="56570" y="51640"/>
                      <a:pt x="57579" y="50038"/>
                    </a:cubicBezTo>
                    <a:cubicBezTo>
                      <a:pt x="61378" y="43679"/>
                      <a:pt x="63533" y="36478"/>
                      <a:pt x="63852" y="29081"/>
                    </a:cubicBezTo>
                    <a:lnTo>
                      <a:pt x="63852" y="28771"/>
                    </a:lnTo>
                    <a:cubicBezTo>
                      <a:pt x="67106" y="25569"/>
                      <a:pt x="71397" y="23633"/>
                      <a:pt x="75955" y="23310"/>
                    </a:cubicBezTo>
                    <a:cubicBezTo>
                      <a:pt x="75229" y="21943"/>
                      <a:pt x="74117" y="20819"/>
                      <a:pt x="72756" y="20077"/>
                    </a:cubicBezTo>
                    <a:cubicBezTo>
                      <a:pt x="71396" y="19335"/>
                      <a:pt x="69847" y="19008"/>
                      <a:pt x="68302" y="19137"/>
                    </a:cubicBezTo>
                    <a:cubicBezTo>
                      <a:pt x="66091" y="19153"/>
                      <a:pt x="63920" y="19718"/>
                      <a:pt x="61983" y="20778"/>
                    </a:cubicBezTo>
                    <a:lnTo>
                      <a:pt x="60560" y="21623"/>
                    </a:lnTo>
                    <a:lnTo>
                      <a:pt x="61049" y="20023"/>
                    </a:lnTo>
                    <a:cubicBezTo>
                      <a:pt x="62492" y="15762"/>
                      <a:pt x="65229" y="12052"/>
                      <a:pt x="68880" y="9412"/>
                    </a:cubicBezTo>
                    <a:cubicBezTo>
                      <a:pt x="63051" y="6393"/>
                      <a:pt x="57534" y="9057"/>
                      <a:pt x="54018" y="16471"/>
                    </a:cubicBezTo>
                    <a:lnTo>
                      <a:pt x="53307" y="17937"/>
                    </a:lnTo>
                    <a:lnTo>
                      <a:pt x="52772" y="16428"/>
                    </a:lnTo>
                    <a:cubicBezTo>
                      <a:pt x="52259" y="14003"/>
                      <a:pt x="52257" y="11500"/>
                      <a:pt x="52771" y="9075"/>
                    </a:cubicBezTo>
                    <a:cubicBezTo>
                      <a:pt x="53284" y="6651"/>
                      <a:pt x="54300" y="4362"/>
                      <a:pt x="55753" y="2353"/>
                    </a:cubicBezTo>
                    <a:cubicBezTo>
                      <a:pt x="49124" y="1332"/>
                      <a:pt x="46276" y="4173"/>
                      <a:pt x="45565" y="12698"/>
                    </a:cubicBezTo>
                    <a:lnTo>
                      <a:pt x="45565" y="13364"/>
                    </a:lnTo>
                    <a:lnTo>
                      <a:pt x="44807" y="13364"/>
                    </a:lnTo>
                    <a:cubicBezTo>
                      <a:pt x="44512" y="13350"/>
                      <a:pt x="44223" y="13272"/>
                      <a:pt x="43961" y="13133"/>
                    </a:cubicBezTo>
                    <a:cubicBezTo>
                      <a:pt x="43700" y="12995"/>
                      <a:pt x="43473" y="12801"/>
                      <a:pt x="43295" y="12564"/>
                    </a:cubicBezTo>
                    <a:cubicBezTo>
                      <a:pt x="41163" y="8743"/>
                      <a:pt x="40424" y="4303"/>
                      <a:pt x="41204" y="0"/>
                    </a:cubicBezTo>
                    <a:cubicBezTo>
                      <a:pt x="39861" y="622"/>
                      <a:pt x="38673" y="1536"/>
                      <a:pt x="37728" y="2672"/>
                    </a:cubicBezTo>
                    <a:cubicBezTo>
                      <a:pt x="36781" y="3808"/>
                      <a:pt x="36098" y="5140"/>
                      <a:pt x="35730" y="6571"/>
                    </a:cubicBezTo>
                    <a:cubicBezTo>
                      <a:pt x="35166" y="8952"/>
                      <a:pt x="35146" y="11428"/>
                      <a:pt x="35670" y="13819"/>
                    </a:cubicBezTo>
                    <a:cubicBezTo>
                      <a:pt x="36193" y="16208"/>
                      <a:pt x="37248" y="18451"/>
                      <a:pt x="38756" y="20380"/>
                    </a:cubicBezTo>
                    <a:lnTo>
                      <a:pt x="38756" y="20646"/>
                    </a:lnTo>
                    <a:cubicBezTo>
                      <a:pt x="38167" y="30518"/>
                      <a:pt x="35578" y="40169"/>
                      <a:pt x="31147" y="49017"/>
                    </a:cubicBezTo>
                    <a:cubicBezTo>
                      <a:pt x="27009" y="57897"/>
                      <a:pt x="14551" y="67531"/>
                      <a:pt x="8899" y="71217"/>
                    </a:cubicBezTo>
                    <a:cubicBezTo>
                      <a:pt x="9305" y="74160"/>
                      <a:pt x="9513" y="77126"/>
                      <a:pt x="9523" y="80097"/>
                    </a:cubicBezTo>
                    <a:cubicBezTo>
                      <a:pt x="9355" y="93956"/>
                      <a:pt x="6103" y="107605"/>
                      <a:pt x="0" y="120057"/>
                    </a:cubicBezTo>
                    <a:cubicBezTo>
                      <a:pt x="7397" y="118804"/>
                      <a:pt x="14411" y="115888"/>
                      <a:pt x="20512" y="111532"/>
                    </a:cubicBezTo>
                    <a:cubicBezTo>
                      <a:pt x="19739" y="109576"/>
                      <a:pt x="18537" y="107816"/>
                      <a:pt x="16998" y="106381"/>
                    </a:cubicBezTo>
                    <a:lnTo>
                      <a:pt x="16330" y="105893"/>
                    </a:lnTo>
                    <a:lnTo>
                      <a:pt x="16953" y="105361"/>
                    </a:lnTo>
                    <a:cubicBezTo>
                      <a:pt x="25959" y="96368"/>
                      <a:pt x="34011" y="86475"/>
                      <a:pt x="40981" y="75834"/>
                    </a:cubicBezTo>
                    <a:cubicBezTo>
                      <a:pt x="43739" y="70729"/>
                      <a:pt x="47567" y="63447"/>
                      <a:pt x="49614" y="59362"/>
                    </a:cubicBezTo>
                    <a:cubicBezTo>
                      <a:pt x="50732" y="57294"/>
                      <a:pt x="52140" y="55395"/>
                      <a:pt x="53796" y="537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27AC40A3-25E2-4262-88C2-BD2ED96DBB1E}"/>
                  </a:ext>
                </a:extLst>
              </p:cNvPr>
              <p:cNvSpPr/>
              <p:nvPr/>
            </p:nvSpPr>
            <p:spPr>
              <a:xfrm>
                <a:off x="438150" y="514350"/>
                <a:ext cx="103096" cy="174757"/>
              </a:xfrm>
              <a:custGeom>
                <a:avLst/>
                <a:gdLst/>
                <a:ahLst/>
                <a:cxnLst/>
                <a:rect l="l" t="t" r="r" b="b"/>
                <a:pathLst>
                  <a:path w="103096" h="174757" extrusionOk="0">
                    <a:moveTo>
                      <a:pt x="103097" y="158063"/>
                    </a:moveTo>
                    <a:cubicBezTo>
                      <a:pt x="103097" y="149850"/>
                      <a:pt x="94954" y="145720"/>
                      <a:pt x="78847" y="145720"/>
                    </a:cubicBezTo>
                    <a:cubicBezTo>
                      <a:pt x="77023" y="145720"/>
                      <a:pt x="75020" y="145720"/>
                      <a:pt x="72973" y="145720"/>
                    </a:cubicBezTo>
                    <a:lnTo>
                      <a:pt x="72351" y="145720"/>
                    </a:lnTo>
                    <a:cubicBezTo>
                      <a:pt x="59002" y="145720"/>
                      <a:pt x="35152" y="122454"/>
                      <a:pt x="35152" y="109668"/>
                    </a:cubicBezTo>
                    <a:cubicBezTo>
                      <a:pt x="35152" y="98390"/>
                      <a:pt x="40224" y="90176"/>
                      <a:pt x="45119" y="82183"/>
                    </a:cubicBezTo>
                    <a:cubicBezTo>
                      <a:pt x="50013" y="74192"/>
                      <a:pt x="54373" y="67133"/>
                      <a:pt x="54373" y="57321"/>
                    </a:cubicBezTo>
                    <a:cubicBezTo>
                      <a:pt x="54373" y="32323"/>
                      <a:pt x="31859" y="8481"/>
                      <a:pt x="444" y="0"/>
                    </a:cubicBezTo>
                    <a:cubicBezTo>
                      <a:pt x="5251" y="4769"/>
                      <a:pt x="9032" y="10464"/>
                      <a:pt x="11556" y="16739"/>
                    </a:cubicBezTo>
                    <a:cubicBezTo>
                      <a:pt x="14081" y="23014"/>
                      <a:pt x="15295" y="29737"/>
                      <a:pt x="15129" y="36496"/>
                    </a:cubicBezTo>
                    <a:cubicBezTo>
                      <a:pt x="15123" y="50219"/>
                      <a:pt x="9686" y="63385"/>
                      <a:pt x="0" y="73126"/>
                    </a:cubicBezTo>
                    <a:lnTo>
                      <a:pt x="0" y="73349"/>
                    </a:lnTo>
                    <a:cubicBezTo>
                      <a:pt x="5203" y="78668"/>
                      <a:pt x="8355" y="85650"/>
                      <a:pt x="8899" y="93062"/>
                    </a:cubicBezTo>
                    <a:cubicBezTo>
                      <a:pt x="8834" y="97572"/>
                      <a:pt x="8160" y="102052"/>
                      <a:pt x="6896" y="106381"/>
                    </a:cubicBezTo>
                    <a:cubicBezTo>
                      <a:pt x="5928" y="108899"/>
                      <a:pt x="5481" y="111584"/>
                      <a:pt x="5580" y="114277"/>
                    </a:cubicBezTo>
                    <a:cubicBezTo>
                      <a:pt x="5680" y="116970"/>
                      <a:pt x="6324" y="119616"/>
                      <a:pt x="7476" y="122054"/>
                    </a:cubicBezTo>
                    <a:cubicBezTo>
                      <a:pt x="13680" y="133261"/>
                      <a:pt x="21710" y="143359"/>
                      <a:pt x="31236" y="151936"/>
                    </a:cubicBezTo>
                    <a:cubicBezTo>
                      <a:pt x="43561" y="163080"/>
                      <a:pt x="55264" y="169207"/>
                      <a:pt x="64252" y="169207"/>
                    </a:cubicBezTo>
                    <a:cubicBezTo>
                      <a:pt x="66310" y="169317"/>
                      <a:pt x="68337" y="168669"/>
                      <a:pt x="69948" y="167387"/>
                    </a:cubicBezTo>
                    <a:cubicBezTo>
                      <a:pt x="70987" y="166504"/>
                      <a:pt x="72280" y="165975"/>
                      <a:pt x="73640" y="165877"/>
                    </a:cubicBezTo>
                    <a:lnTo>
                      <a:pt x="73952" y="165877"/>
                    </a:lnTo>
                    <a:cubicBezTo>
                      <a:pt x="75696" y="166528"/>
                      <a:pt x="77144" y="167785"/>
                      <a:pt x="78036" y="169416"/>
                    </a:cubicBezTo>
                    <a:cubicBezTo>
                      <a:pt x="78926" y="171046"/>
                      <a:pt x="79199" y="172942"/>
                      <a:pt x="78802" y="174757"/>
                    </a:cubicBezTo>
                    <a:cubicBezTo>
                      <a:pt x="79709" y="174445"/>
                      <a:pt x="80542" y="173948"/>
                      <a:pt x="81246" y="173299"/>
                    </a:cubicBezTo>
                    <a:cubicBezTo>
                      <a:pt x="81950" y="172648"/>
                      <a:pt x="82512" y="171860"/>
                      <a:pt x="82896" y="170983"/>
                    </a:cubicBezTo>
                    <a:cubicBezTo>
                      <a:pt x="83552" y="169585"/>
                      <a:pt x="83865" y="168050"/>
                      <a:pt x="83810" y="166505"/>
                    </a:cubicBezTo>
                    <a:cubicBezTo>
                      <a:pt x="83757" y="164962"/>
                      <a:pt x="83336" y="163453"/>
                      <a:pt x="82584" y="162103"/>
                    </a:cubicBezTo>
                    <a:lnTo>
                      <a:pt x="81962" y="161082"/>
                    </a:lnTo>
                    <a:lnTo>
                      <a:pt x="83163" y="161082"/>
                    </a:lnTo>
                    <a:cubicBezTo>
                      <a:pt x="84112" y="161065"/>
                      <a:pt x="85053" y="161255"/>
                      <a:pt x="85922" y="161640"/>
                    </a:cubicBezTo>
                    <a:cubicBezTo>
                      <a:pt x="86790" y="162023"/>
                      <a:pt x="87564" y="162590"/>
                      <a:pt x="88191" y="163302"/>
                    </a:cubicBezTo>
                    <a:cubicBezTo>
                      <a:pt x="88906" y="164318"/>
                      <a:pt x="89412" y="165464"/>
                      <a:pt x="89679" y="166676"/>
                    </a:cubicBezTo>
                    <a:cubicBezTo>
                      <a:pt x="89947" y="167888"/>
                      <a:pt x="89971" y="169141"/>
                      <a:pt x="89748" y="170362"/>
                    </a:cubicBezTo>
                    <a:cubicBezTo>
                      <a:pt x="90858" y="169720"/>
                      <a:pt x="91828" y="168858"/>
                      <a:pt x="92595" y="167832"/>
                    </a:cubicBezTo>
                    <a:cubicBezTo>
                      <a:pt x="93361" y="166804"/>
                      <a:pt x="93911" y="165633"/>
                      <a:pt x="94212" y="164386"/>
                    </a:cubicBezTo>
                    <a:cubicBezTo>
                      <a:pt x="94511" y="163142"/>
                      <a:pt x="94553" y="161848"/>
                      <a:pt x="94337" y="160585"/>
                    </a:cubicBezTo>
                    <a:cubicBezTo>
                      <a:pt x="94122" y="159322"/>
                      <a:pt x="93650" y="158117"/>
                      <a:pt x="92952" y="157041"/>
                    </a:cubicBezTo>
                    <a:lnTo>
                      <a:pt x="92107" y="155709"/>
                    </a:lnTo>
                    <a:lnTo>
                      <a:pt x="93665" y="156021"/>
                    </a:lnTo>
                    <a:cubicBezTo>
                      <a:pt x="95415" y="156575"/>
                      <a:pt x="96919" y="157720"/>
                      <a:pt x="97918" y="159259"/>
                    </a:cubicBezTo>
                    <a:cubicBezTo>
                      <a:pt x="98915" y="160798"/>
                      <a:pt x="99347" y="162635"/>
                      <a:pt x="99137" y="164457"/>
                    </a:cubicBezTo>
                    <a:cubicBezTo>
                      <a:pt x="100311" y="163674"/>
                      <a:pt x="101256" y="162597"/>
                      <a:pt x="101881" y="161336"/>
                    </a:cubicBezTo>
                    <a:cubicBezTo>
                      <a:pt x="102506" y="160073"/>
                      <a:pt x="102786" y="158669"/>
                      <a:pt x="102698" y="1572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7244737B-7CB9-495B-99BC-6671845CA9CA}"/>
                  </a:ext>
                </a:extLst>
              </p:cNvPr>
              <p:cNvSpPr/>
              <p:nvPr/>
            </p:nvSpPr>
            <p:spPr>
              <a:xfrm>
                <a:off x="200025" y="806450"/>
                <a:ext cx="444294" cy="232653"/>
              </a:xfrm>
              <a:custGeom>
                <a:avLst/>
                <a:gdLst/>
                <a:ahLst/>
                <a:cxnLst/>
                <a:rect l="l" t="t" r="r" b="b"/>
                <a:pathLst>
                  <a:path w="444294" h="232653" extrusionOk="0">
                    <a:moveTo>
                      <a:pt x="362200" y="169251"/>
                    </a:moveTo>
                    <a:cubicBezTo>
                      <a:pt x="361963" y="164750"/>
                      <a:pt x="360020" y="160508"/>
                      <a:pt x="356764" y="157383"/>
                    </a:cubicBezTo>
                    <a:cubicBezTo>
                      <a:pt x="353509" y="154258"/>
                      <a:pt x="349184" y="152485"/>
                      <a:pt x="344668" y="152425"/>
                    </a:cubicBezTo>
                    <a:cubicBezTo>
                      <a:pt x="334344" y="152425"/>
                      <a:pt x="328560" y="159794"/>
                      <a:pt x="326870" y="169251"/>
                    </a:cubicBezTo>
                    <a:lnTo>
                      <a:pt x="362200" y="169251"/>
                    </a:lnTo>
                    <a:close/>
                    <a:moveTo>
                      <a:pt x="238990" y="48307"/>
                    </a:moveTo>
                    <a:lnTo>
                      <a:pt x="274187" y="48307"/>
                    </a:lnTo>
                    <a:cubicBezTo>
                      <a:pt x="273951" y="43829"/>
                      <a:pt x="272027" y="39605"/>
                      <a:pt x="268800" y="36484"/>
                    </a:cubicBezTo>
                    <a:cubicBezTo>
                      <a:pt x="265572" y="33362"/>
                      <a:pt x="261281" y="31574"/>
                      <a:pt x="256788" y="31480"/>
                    </a:cubicBezTo>
                    <a:cubicBezTo>
                      <a:pt x="246242" y="31480"/>
                      <a:pt x="240413" y="38805"/>
                      <a:pt x="238990" y="48307"/>
                    </a:cubicBezTo>
                    <a:close/>
                    <a:moveTo>
                      <a:pt x="400599" y="161571"/>
                    </a:moveTo>
                    <a:lnTo>
                      <a:pt x="400599" y="207080"/>
                    </a:lnTo>
                    <a:lnTo>
                      <a:pt x="388275" y="207080"/>
                    </a:lnTo>
                    <a:lnTo>
                      <a:pt x="388275" y="142789"/>
                    </a:lnTo>
                    <a:lnTo>
                      <a:pt x="400599" y="142789"/>
                    </a:lnTo>
                    <a:lnTo>
                      <a:pt x="400599" y="148739"/>
                    </a:lnTo>
                    <a:cubicBezTo>
                      <a:pt x="406256" y="143865"/>
                      <a:pt x="413506" y="141228"/>
                      <a:pt x="420979" y="141325"/>
                    </a:cubicBezTo>
                    <a:cubicBezTo>
                      <a:pt x="435573" y="141325"/>
                      <a:pt x="444294" y="150782"/>
                      <a:pt x="444294" y="165212"/>
                    </a:cubicBezTo>
                    <a:lnTo>
                      <a:pt x="444294" y="207080"/>
                    </a:lnTo>
                    <a:lnTo>
                      <a:pt x="432014" y="207080"/>
                    </a:lnTo>
                    <a:lnTo>
                      <a:pt x="432014" y="167609"/>
                    </a:lnTo>
                    <a:cubicBezTo>
                      <a:pt x="432014" y="158729"/>
                      <a:pt x="428632" y="152425"/>
                      <a:pt x="418932" y="152425"/>
                    </a:cubicBezTo>
                    <a:cubicBezTo>
                      <a:pt x="415392" y="152582"/>
                      <a:pt x="411925" y="153478"/>
                      <a:pt x="408752" y="155053"/>
                    </a:cubicBezTo>
                    <a:cubicBezTo>
                      <a:pt x="405579" y="156629"/>
                      <a:pt x="402773" y="158848"/>
                      <a:pt x="400510" y="161571"/>
                    </a:cubicBezTo>
                    <a:lnTo>
                      <a:pt x="400599" y="161571"/>
                    </a:lnTo>
                    <a:close/>
                    <a:moveTo>
                      <a:pt x="327048" y="180130"/>
                    </a:moveTo>
                    <a:cubicBezTo>
                      <a:pt x="327402" y="184958"/>
                      <a:pt x="329624" y="189460"/>
                      <a:pt x="333244" y="192683"/>
                    </a:cubicBezTo>
                    <a:cubicBezTo>
                      <a:pt x="336865" y="195906"/>
                      <a:pt x="341600" y="197598"/>
                      <a:pt x="346448" y="197401"/>
                    </a:cubicBezTo>
                    <a:cubicBezTo>
                      <a:pt x="349592" y="197383"/>
                      <a:pt x="352690" y="196639"/>
                      <a:pt x="355498" y="195230"/>
                    </a:cubicBezTo>
                    <a:cubicBezTo>
                      <a:pt x="358309" y="193821"/>
                      <a:pt x="360753" y="191783"/>
                      <a:pt x="362644" y="189276"/>
                    </a:cubicBezTo>
                    <a:lnTo>
                      <a:pt x="363356" y="188521"/>
                    </a:lnTo>
                    <a:lnTo>
                      <a:pt x="372522" y="195181"/>
                    </a:lnTo>
                    <a:lnTo>
                      <a:pt x="371811" y="196113"/>
                    </a:lnTo>
                    <a:cubicBezTo>
                      <a:pt x="368953" y="199983"/>
                      <a:pt x="365217" y="203123"/>
                      <a:pt x="360909" y="205275"/>
                    </a:cubicBezTo>
                    <a:cubicBezTo>
                      <a:pt x="356602" y="207430"/>
                      <a:pt x="351845" y="208535"/>
                      <a:pt x="347027" y="208501"/>
                    </a:cubicBezTo>
                    <a:cubicBezTo>
                      <a:pt x="342608" y="208622"/>
                      <a:pt x="338212" y="207832"/>
                      <a:pt x="334116" y="206178"/>
                    </a:cubicBezTo>
                    <a:cubicBezTo>
                      <a:pt x="330019" y="204525"/>
                      <a:pt x="326307" y="202044"/>
                      <a:pt x="323216" y="198893"/>
                    </a:cubicBezTo>
                    <a:cubicBezTo>
                      <a:pt x="320124" y="195742"/>
                      <a:pt x="317718" y="191987"/>
                      <a:pt x="316150" y="187864"/>
                    </a:cubicBezTo>
                    <a:cubicBezTo>
                      <a:pt x="314581" y="183741"/>
                      <a:pt x="313882" y="179339"/>
                      <a:pt x="314098" y="174935"/>
                    </a:cubicBezTo>
                    <a:cubicBezTo>
                      <a:pt x="314098" y="156598"/>
                      <a:pt x="325534" y="141325"/>
                      <a:pt x="344757" y="141325"/>
                    </a:cubicBezTo>
                    <a:cubicBezTo>
                      <a:pt x="363980" y="141325"/>
                      <a:pt x="375059" y="157041"/>
                      <a:pt x="375059" y="175289"/>
                    </a:cubicBezTo>
                    <a:cubicBezTo>
                      <a:pt x="375126" y="176562"/>
                      <a:pt x="375126" y="177836"/>
                      <a:pt x="375059" y="179108"/>
                    </a:cubicBezTo>
                    <a:lnTo>
                      <a:pt x="375059" y="180130"/>
                    </a:lnTo>
                    <a:lnTo>
                      <a:pt x="327048" y="180130"/>
                    </a:lnTo>
                    <a:close/>
                    <a:moveTo>
                      <a:pt x="222214" y="160239"/>
                    </a:moveTo>
                    <a:lnTo>
                      <a:pt x="222214" y="207080"/>
                    </a:lnTo>
                    <a:lnTo>
                      <a:pt x="209800" y="207080"/>
                    </a:lnTo>
                    <a:lnTo>
                      <a:pt x="209800" y="142789"/>
                    </a:lnTo>
                    <a:lnTo>
                      <a:pt x="222125" y="142789"/>
                    </a:lnTo>
                    <a:lnTo>
                      <a:pt x="222125" y="147673"/>
                    </a:lnTo>
                    <a:cubicBezTo>
                      <a:pt x="227210" y="143684"/>
                      <a:pt x="233458" y="141456"/>
                      <a:pt x="239923" y="141325"/>
                    </a:cubicBezTo>
                    <a:cubicBezTo>
                      <a:pt x="243409" y="141128"/>
                      <a:pt x="246884" y="141844"/>
                      <a:pt x="250006" y="143401"/>
                    </a:cubicBezTo>
                    <a:cubicBezTo>
                      <a:pt x="253130" y="144960"/>
                      <a:pt x="255789" y="147304"/>
                      <a:pt x="257723" y="150204"/>
                    </a:cubicBezTo>
                    <a:cubicBezTo>
                      <a:pt x="263548" y="144653"/>
                      <a:pt x="271249" y="141484"/>
                      <a:pt x="279303" y="141325"/>
                    </a:cubicBezTo>
                    <a:cubicBezTo>
                      <a:pt x="294121" y="141325"/>
                      <a:pt x="301061" y="151093"/>
                      <a:pt x="301061" y="165212"/>
                    </a:cubicBezTo>
                    <a:lnTo>
                      <a:pt x="301061" y="207080"/>
                    </a:lnTo>
                    <a:lnTo>
                      <a:pt x="289093" y="207080"/>
                    </a:lnTo>
                    <a:lnTo>
                      <a:pt x="289093" y="167609"/>
                    </a:lnTo>
                    <a:cubicBezTo>
                      <a:pt x="289093" y="159084"/>
                      <a:pt x="287401" y="152425"/>
                      <a:pt x="277568" y="152425"/>
                    </a:cubicBezTo>
                    <a:cubicBezTo>
                      <a:pt x="274453" y="152598"/>
                      <a:pt x="271413" y="153441"/>
                      <a:pt x="268655" y="154897"/>
                    </a:cubicBezTo>
                    <a:cubicBezTo>
                      <a:pt x="265898" y="156353"/>
                      <a:pt x="263489" y="158387"/>
                      <a:pt x="261594" y="160860"/>
                    </a:cubicBezTo>
                    <a:cubicBezTo>
                      <a:pt x="261814" y="162329"/>
                      <a:pt x="261919" y="163813"/>
                      <a:pt x="261904" y="165300"/>
                    </a:cubicBezTo>
                    <a:lnTo>
                      <a:pt x="261904" y="207169"/>
                    </a:lnTo>
                    <a:lnTo>
                      <a:pt x="249580" y="207169"/>
                    </a:lnTo>
                    <a:lnTo>
                      <a:pt x="249580" y="167698"/>
                    </a:lnTo>
                    <a:cubicBezTo>
                      <a:pt x="249580" y="159173"/>
                      <a:pt x="247889" y="152513"/>
                      <a:pt x="238056" y="152513"/>
                    </a:cubicBezTo>
                    <a:cubicBezTo>
                      <a:pt x="235007" y="152622"/>
                      <a:pt x="232015" y="153367"/>
                      <a:pt x="229272" y="154696"/>
                    </a:cubicBezTo>
                    <a:cubicBezTo>
                      <a:pt x="226530" y="156026"/>
                      <a:pt x="224095" y="157914"/>
                      <a:pt x="222125" y="160239"/>
                    </a:cubicBezTo>
                    <a:lnTo>
                      <a:pt x="222214" y="160239"/>
                    </a:lnTo>
                    <a:close/>
                    <a:moveTo>
                      <a:pt x="165571" y="208501"/>
                    </a:moveTo>
                    <a:cubicBezTo>
                      <a:pt x="147773" y="208501"/>
                      <a:pt x="137583" y="198555"/>
                      <a:pt x="137583" y="180573"/>
                    </a:cubicBezTo>
                    <a:lnTo>
                      <a:pt x="137583" y="142789"/>
                    </a:lnTo>
                    <a:lnTo>
                      <a:pt x="149997" y="142789"/>
                    </a:lnTo>
                    <a:lnTo>
                      <a:pt x="149997" y="179862"/>
                    </a:lnTo>
                    <a:cubicBezTo>
                      <a:pt x="149997" y="190030"/>
                      <a:pt x="155025" y="197401"/>
                      <a:pt x="165703" y="197401"/>
                    </a:cubicBezTo>
                    <a:cubicBezTo>
                      <a:pt x="176383" y="197401"/>
                      <a:pt x="181144" y="190119"/>
                      <a:pt x="181144" y="179862"/>
                    </a:cubicBezTo>
                    <a:lnTo>
                      <a:pt x="181144" y="142789"/>
                    </a:lnTo>
                    <a:lnTo>
                      <a:pt x="193603" y="142789"/>
                    </a:lnTo>
                    <a:lnTo>
                      <a:pt x="193603" y="180573"/>
                    </a:lnTo>
                    <a:cubicBezTo>
                      <a:pt x="193603" y="198555"/>
                      <a:pt x="183414" y="208501"/>
                      <a:pt x="165571" y="208501"/>
                    </a:cubicBezTo>
                    <a:close/>
                    <a:moveTo>
                      <a:pt x="92152" y="205748"/>
                    </a:moveTo>
                    <a:lnTo>
                      <a:pt x="66344" y="142789"/>
                    </a:lnTo>
                    <a:lnTo>
                      <a:pt x="79203" y="142789"/>
                    </a:lnTo>
                    <a:lnTo>
                      <a:pt x="98203" y="190119"/>
                    </a:lnTo>
                    <a:lnTo>
                      <a:pt x="116002" y="142966"/>
                    </a:lnTo>
                    <a:lnTo>
                      <a:pt x="128639" y="142966"/>
                    </a:lnTo>
                    <a:lnTo>
                      <a:pt x="94732" y="232654"/>
                    </a:lnTo>
                    <a:lnTo>
                      <a:pt x="82229" y="232654"/>
                    </a:lnTo>
                    <a:lnTo>
                      <a:pt x="92152" y="205748"/>
                    </a:lnTo>
                    <a:close/>
                    <a:moveTo>
                      <a:pt x="26209" y="132400"/>
                    </a:moveTo>
                    <a:lnTo>
                      <a:pt x="0" y="132400"/>
                    </a:lnTo>
                    <a:lnTo>
                      <a:pt x="0" y="120856"/>
                    </a:lnTo>
                    <a:lnTo>
                      <a:pt x="65187" y="120856"/>
                    </a:lnTo>
                    <a:lnTo>
                      <a:pt x="65187" y="132400"/>
                    </a:lnTo>
                    <a:lnTo>
                      <a:pt x="38979" y="132400"/>
                    </a:lnTo>
                    <a:lnTo>
                      <a:pt x="38979" y="206947"/>
                    </a:lnTo>
                    <a:lnTo>
                      <a:pt x="26209" y="206947"/>
                    </a:lnTo>
                    <a:lnTo>
                      <a:pt x="26209" y="132400"/>
                    </a:lnTo>
                    <a:close/>
                    <a:moveTo>
                      <a:pt x="366694" y="32546"/>
                    </a:moveTo>
                    <a:lnTo>
                      <a:pt x="355525" y="32546"/>
                    </a:lnTo>
                    <a:lnTo>
                      <a:pt x="355525" y="21668"/>
                    </a:lnTo>
                    <a:lnTo>
                      <a:pt x="366694" y="21668"/>
                    </a:lnTo>
                    <a:lnTo>
                      <a:pt x="366694" y="3109"/>
                    </a:lnTo>
                    <a:lnTo>
                      <a:pt x="379019" y="3109"/>
                    </a:lnTo>
                    <a:lnTo>
                      <a:pt x="379019" y="21668"/>
                    </a:lnTo>
                    <a:lnTo>
                      <a:pt x="394282" y="21668"/>
                    </a:lnTo>
                    <a:lnTo>
                      <a:pt x="394282" y="32546"/>
                    </a:lnTo>
                    <a:lnTo>
                      <a:pt x="379019" y="32546"/>
                    </a:lnTo>
                    <a:lnTo>
                      <a:pt x="379019" y="66644"/>
                    </a:lnTo>
                    <a:cubicBezTo>
                      <a:pt x="379019" y="73083"/>
                      <a:pt x="381022" y="76324"/>
                      <a:pt x="387918" y="76324"/>
                    </a:cubicBezTo>
                    <a:cubicBezTo>
                      <a:pt x="389654" y="76324"/>
                      <a:pt x="391390" y="76324"/>
                      <a:pt x="393125" y="76324"/>
                    </a:cubicBezTo>
                    <a:lnTo>
                      <a:pt x="394325" y="76324"/>
                    </a:lnTo>
                    <a:lnTo>
                      <a:pt x="394325" y="87290"/>
                    </a:lnTo>
                    <a:lnTo>
                      <a:pt x="393303" y="87290"/>
                    </a:lnTo>
                    <a:cubicBezTo>
                      <a:pt x="391700" y="87290"/>
                      <a:pt x="390010" y="87556"/>
                      <a:pt x="388407" y="87556"/>
                    </a:cubicBezTo>
                    <a:cubicBezTo>
                      <a:pt x="374747" y="87556"/>
                      <a:pt x="366738" y="81696"/>
                      <a:pt x="366738" y="67487"/>
                    </a:cubicBezTo>
                    <a:lnTo>
                      <a:pt x="366694" y="32546"/>
                    </a:lnTo>
                    <a:close/>
                    <a:moveTo>
                      <a:pt x="294832" y="74681"/>
                    </a:moveTo>
                    <a:lnTo>
                      <a:pt x="303732" y="66733"/>
                    </a:lnTo>
                    <a:lnTo>
                      <a:pt x="304488" y="67576"/>
                    </a:lnTo>
                    <a:cubicBezTo>
                      <a:pt x="306916" y="70395"/>
                      <a:pt x="309918" y="72664"/>
                      <a:pt x="313294" y="74233"/>
                    </a:cubicBezTo>
                    <a:cubicBezTo>
                      <a:pt x="316670" y="75803"/>
                      <a:pt x="320342" y="76636"/>
                      <a:pt x="324067" y="76678"/>
                    </a:cubicBezTo>
                    <a:cubicBezTo>
                      <a:pt x="329050" y="76678"/>
                      <a:pt x="336391" y="74903"/>
                      <a:pt x="336391" y="68687"/>
                    </a:cubicBezTo>
                    <a:cubicBezTo>
                      <a:pt x="336391" y="61583"/>
                      <a:pt x="326558" y="59407"/>
                      <a:pt x="321130" y="57898"/>
                    </a:cubicBezTo>
                    <a:cubicBezTo>
                      <a:pt x="310762" y="54967"/>
                      <a:pt x="298882" y="50882"/>
                      <a:pt x="298882" y="38228"/>
                    </a:cubicBezTo>
                    <a:cubicBezTo>
                      <a:pt x="298882" y="25575"/>
                      <a:pt x="310450" y="20468"/>
                      <a:pt x="321619" y="20468"/>
                    </a:cubicBezTo>
                    <a:cubicBezTo>
                      <a:pt x="326101" y="20397"/>
                      <a:pt x="330552" y="21229"/>
                      <a:pt x="334704" y="22914"/>
                    </a:cubicBezTo>
                    <a:cubicBezTo>
                      <a:pt x="338856" y="24601"/>
                      <a:pt x="342622" y="27107"/>
                      <a:pt x="345780" y="30280"/>
                    </a:cubicBezTo>
                    <a:lnTo>
                      <a:pt x="346581" y="31125"/>
                    </a:lnTo>
                    <a:lnTo>
                      <a:pt x="338126" y="38673"/>
                    </a:lnTo>
                    <a:lnTo>
                      <a:pt x="337370" y="38007"/>
                    </a:lnTo>
                    <a:cubicBezTo>
                      <a:pt x="333238" y="33986"/>
                      <a:pt x="327702" y="31725"/>
                      <a:pt x="321931" y="31702"/>
                    </a:cubicBezTo>
                    <a:cubicBezTo>
                      <a:pt x="318192" y="31702"/>
                      <a:pt x="311385" y="32855"/>
                      <a:pt x="311385" y="37739"/>
                    </a:cubicBezTo>
                    <a:cubicBezTo>
                      <a:pt x="311376" y="38434"/>
                      <a:pt x="311481" y="39123"/>
                      <a:pt x="311696" y="39782"/>
                    </a:cubicBezTo>
                    <a:cubicBezTo>
                      <a:pt x="313121" y="43823"/>
                      <a:pt x="322731" y="46221"/>
                      <a:pt x="326292" y="47242"/>
                    </a:cubicBezTo>
                    <a:cubicBezTo>
                      <a:pt x="337058" y="50260"/>
                      <a:pt x="349072" y="55101"/>
                      <a:pt x="349072" y="68065"/>
                    </a:cubicBezTo>
                    <a:cubicBezTo>
                      <a:pt x="349072" y="82051"/>
                      <a:pt x="337459" y="87778"/>
                      <a:pt x="324778" y="87778"/>
                    </a:cubicBezTo>
                    <a:cubicBezTo>
                      <a:pt x="319341" y="87963"/>
                      <a:pt x="313928" y="86962"/>
                      <a:pt x="308917" y="84846"/>
                    </a:cubicBezTo>
                    <a:cubicBezTo>
                      <a:pt x="303907" y="82730"/>
                      <a:pt x="299419" y="79548"/>
                      <a:pt x="295767" y="75524"/>
                    </a:cubicBezTo>
                    <a:lnTo>
                      <a:pt x="294832" y="74681"/>
                    </a:lnTo>
                    <a:close/>
                    <a:moveTo>
                      <a:pt x="238990" y="59140"/>
                    </a:moveTo>
                    <a:cubicBezTo>
                      <a:pt x="239332" y="63977"/>
                      <a:pt x="241550" y="68490"/>
                      <a:pt x="245171" y="71723"/>
                    </a:cubicBezTo>
                    <a:cubicBezTo>
                      <a:pt x="248793" y="74955"/>
                      <a:pt x="253534" y="76653"/>
                      <a:pt x="258390" y="76456"/>
                    </a:cubicBezTo>
                    <a:cubicBezTo>
                      <a:pt x="261532" y="76428"/>
                      <a:pt x="264626" y="75680"/>
                      <a:pt x="267435" y="74271"/>
                    </a:cubicBezTo>
                    <a:cubicBezTo>
                      <a:pt x="270242" y="72863"/>
                      <a:pt x="272688" y="70831"/>
                      <a:pt x="274586" y="68331"/>
                    </a:cubicBezTo>
                    <a:lnTo>
                      <a:pt x="275254" y="67576"/>
                    </a:lnTo>
                    <a:lnTo>
                      <a:pt x="284464" y="74192"/>
                    </a:lnTo>
                    <a:lnTo>
                      <a:pt x="283753" y="75124"/>
                    </a:lnTo>
                    <a:cubicBezTo>
                      <a:pt x="280905" y="79008"/>
                      <a:pt x="277172" y="82161"/>
                      <a:pt x="272862" y="84322"/>
                    </a:cubicBezTo>
                    <a:cubicBezTo>
                      <a:pt x="268553" y="86483"/>
                      <a:pt x="263791" y="87591"/>
                      <a:pt x="258969" y="87556"/>
                    </a:cubicBezTo>
                    <a:cubicBezTo>
                      <a:pt x="254546" y="87679"/>
                      <a:pt x="250147" y="86886"/>
                      <a:pt x="246046" y="85230"/>
                    </a:cubicBezTo>
                    <a:cubicBezTo>
                      <a:pt x="241946" y="83574"/>
                      <a:pt x="238233" y="81091"/>
                      <a:pt x="235141" y="77934"/>
                    </a:cubicBezTo>
                    <a:cubicBezTo>
                      <a:pt x="232049" y="74778"/>
                      <a:pt x="229643" y="71017"/>
                      <a:pt x="228077" y="66889"/>
                    </a:cubicBezTo>
                    <a:cubicBezTo>
                      <a:pt x="226511" y="62761"/>
                      <a:pt x="225819" y="58354"/>
                      <a:pt x="226042" y="53946"/>
                    </a:cubicBezTo>
                    <a:cubicBezTo>
                      <a:pt x="226042" y="35609"/>
                      <a:pt x="237477" y="20380"/>
                      <a:pt x="256699" y="20380"/>
                    </a:cubicBezTo>
                    <a:cubicBezTo>
                      <a:pt x="275922" y="20380"/>
                      <a:pt x="287000" y="36098"/>
                      <a:pt x="287000" y="54301"/>
                    </a:cubicBezTo>
                    <a:cubicBezTo>
                      <a:pt x="287068" y="55574"/>
                      <a:pt x="287068" y="56848"/>
                      <a:pt x="287000" y="58119"/>
                    </a:cubicBezTo>
                    <a:lnTo>
                      <a:pt x="287000" y="59140"/>
                    </a:lnTo>
                    <a:lnTo>
                      <a:pt x="238990" y="59140"/>
                    </a:lnTo>
                    <a:close/>
                    <a:moveTo>
                      <a:pt x="189020" y="70685"/>
                    </a:moveTo>
                    <a:lnTo>
                      <a:pt x="207308" y="21845"/>
                    </a:lnTo>
                    <a:lnTo>
                      <a:pt x="220657" y="21845"/>
                    </a:lnTo>
                    <a:lnTo>
                      <a:pt x="195249" y="86135"/>
                    </a:lnTo>
                    <a:lnTo>
                      <a:pt x="182702" y="86135"/>
                    </a:lnTo>
                    <a:lnTo>
                      <a:pt x="157339" y="21845"/>
                    </a:lnTo>
                    <a:lnTo>
                      <a:pt x="170688" y="21845"/>
                    </a:lnTo>
                    <a:lnTo>
                      <a:pt x="189020" y="70685"/>
                    </a:lnTo>
                    <a:close/>
                    <a:moveTo>
                      <a:pt x="106480" y="40582"/>
                    </a:moveTo>
                    <a:lnTo>
                      <a:pt x="106480" y="86092"/>
                    </a:lnTo>
                    <a:lnTo>
                      <a:pt x="94021" y="86092"/>
                    </a:lnTo>
                    <a:lnTo>
                      <a:pt x="94021" y="21800"/>
                    </a:lnTo>
                    <a:lnTo>
                      <a:pt x="106346" y="21800"/>
                    </a:lnTo>
                    <a:lnTo>
                      <a:pt x="106346" y="27750"/>
                    </a:lnTo>
                    <a:cubicBezTo>
                      <a:pt x="112011" y="22896"/>
                      <a:pt x="119258" y="20274"/>
                      <a:pt x="126726" y="20380"/>
                    </a:cubicBezTo>
                    <a:cubicBezTo>
                      <a:pt x="141320" y="20380"/>
                      <a:pt x="150041" y="29793"/>
                      <a:pt x="150041" y="44267"/>
                    </a:cubicBezTo>
                    <a:lnTo>
                      <a:pt x="150041" y="86092"/>
                    </a:lnTo>
                    <a:lnTo>
                      <a:pt x="137715" y="86092"/>
                    </a:lnTo>
                    <a:lnTo>
                      <a:pt x="137715" y="46664"/>
                    </a:lnTo>
                    <a:cubicBezTo>
                      <a:pt x="137715" y="37784"/>
                      <a:pt x="134334" y="31480"/>
                      <a:pt x="124679" y="31480"/>
                    </a:cubicBezTo>
                    <a:cubicBezTo>
                      <a:pt x="121156" y="31639"/>
                      <a:pt x="117707" y="32532"/>
                      <a:pt x="114549" y="34099"/>
                    </a:cubicBezTo>
                    <a:cubicBezTo>
                      <a:pt x="111392" y="35666"/>
                      <a:pt x="108599" y="37875"/>
                      <a:pt x="106346" y="40582"/>
                    </a:cubicBezTo>
                    <a:lnTo>
                      <a:pt x="106480" y="40582"/>
                    </a:lnTo>
                    <a:close/>
                    <a:moveTo>
                      <a:pt x="62696" y="0"/>
                    </a:moveTo>
                    <a:lnTo>
                      <a:pt x="75511" y="0"/>
                    </a:lnTo>
                    <a:lnTo>
                      <a:pt x="75511" y="86092"/>
                    </a:lnTo>
                    <a:lnTo>
                      <a:pt x="62562" y="86092"/>
                    </a:lnTo>
                    <a:lnTo>
                      <a:pt x="626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4A10ED2-92D5-105F-A072-7F5B5BB9EF4E}"/>
              </a:ext>
            </a:extLst>
          </p:cNvPr>
          <p:cNvSpPr txBox="1"/>
          <p:nvPr/>
        </p:nvSpPr>
        <p:spPr>
          <a:xfrm>
            <a:off x="-343395" y="5393057"/>
            <a:ext cx="6273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u="sng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</a:t>
            </a:r>
            <a:r>
              <a:rPr lang="ru-RU" sz="1600" b="0" i="0" u="sng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(3452) 524 000 доб 1093</a:t>
            </a:r>
          </a:p>
          <a:p>
            <a:pPr algn="ctr"/>
            <a:r>
              <a:rPr lang="ru-RU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Ул. Республики,142</a:t>
            </a:r>
            <a:endParaRPr lang="ru-RU" sz="1600" b="0" i="0" u="sng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88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91666D-3FB4-4664-A44D-2F1AAA9A1EAC}"/>
              </a:ext>
            </a:extLst>
          </p:cNvPr>
          <p:cNvSpPr txBox="1"/>
          <p:nvPr/>
        </p:nvSpPr>
        <p:spPr>
          <a:xfrm>
            <a:off x="231741" y="390159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Опции для предпринимателей: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5E531-1601-4F4B-BCEF-7A3C9A8D7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4" y="727320"/>
            <a:ext cx="3061170" cy="27503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F122FF-B5D9-4411-B5A0-340CC41AA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83" y="3162788"/>
            <a:ext cx="2976521" cy="10590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648A3C-AEE8-41F6-AA42-8B41D98AC374}"/>
              </a:ext>
            </a:extLst>
          </p:cNvPr>
          <p:cNvSpPr/>
          <p:nvPr/>
        </p:nvSpPr>
        <p:spPr>
          <a:xfrm>
            <a:off x="4215240" y="923966"/>
            <a:ext cx="2385392" cy="17310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13901-0701-4AC2-97B2-3940B6939122}"/>
              </a:ext>
            </a:extLst>
          </p:cNvPr>
          <p:cNvSpPr txBox="1"/>
          <p:nvPr/>
        </p:nvSpPr>
        <p:spPr>
          <a:xfrm>
            <a:off x="1404452" y="1039442"/>
            <a:ext cx="8006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Маркетинг: </a:t>
            </a:r>
          </a:p>
          <a:p>
            <a:pPr algn="ctr"/>
            <a:r>
              <a:rPr lang="ru-RU" sz="2000" dirty="0"/>
              <a:t>продвижение, </a:t>
            </a:r>
          </a:p>
          <a:p>
            <a:pPr algn="ctr"/>
            <a:r>
              <a:rPr lang="ru-RU" sz="2000" dirty="0"/>
              <a:t>построение бренда,</a:t>
            </a:r>
          </a:p>
          <a:p>
            <a:pPr algn="ctr"/>
            <a:r>
              <a:rPr lang="ru-RU" sz="2000" dirty="0"/>
              <a:t> работа в соц. сетях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874051-CDC0-4F37-BA84-23A0B971C9D0}"/>
              </a:ext>
            </a:extLst>
          </p:cNvPr>
          <p:cNvSpPr/>
          <p:nvPr/>
        </p:nvSpPr>
        <p:spPr>
          <a:xfrm>
            <a:off x="6954930" y="961358"/>
            <a:ext cx="2385391" cy="16936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2CD65C-E7E4-4A04-BE3D-D90955D9865A}"/>
              </a:ext>
            </a:extLst>
          </p:cNvPr>
          <p:cNvSpPr txBox="1"/>
          <p:nvPr/>
        </p:nvSpPr>
        <p:spPr>
          <a:xfrm>
            <a:off x="7029120" y="1377604"/>
            <a:ext cx="238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Презентации бизнеса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19B3C2-0843-475D-9F47-DDBA2C3A8C46}"/>
              </a:ext>
            </a:extLst>
          </p:cNvPr>
          <p:cNvSpPr/>
          <p:nvPr/>
        </p:nvSpPr>
        <p:spPr>
          <a:xfrm>
            <a:off x="9594850" y="942662"/>
            <a:ext cx="2385391" cy="16936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B87F5E-A963-4DA8-A488-B85BDBA3CD02}"/>
              </a:ext>
            </a:extLst>
          </p:cNvPr>
          <p:cNvSpPr txBox="1"/>
          <p:nvPr/>
        </p:nvSpPr>
        <p:spPr>
          <a:xfrm>
            <a:off x="6515908" y="1353136"/>
            <a:ext cx="853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Бухгалтерская </a:t>
            </a:r>
          </a:p>
          <a:p>
            <a:pPr algn="ctr"/>
            <a:r>
              <a:rPr lang="ru-RU" sz="2000" dirty="0"/>
              <a:t>отчетность</a:t>
            </a:r>
          </a:p>
          <a:p>
            <a:pPr algn="ctr"/>
            <a:r>
              <a:rPr lang="ru-RU" sz="2000" dirty="0"/>
              <a:t> </a:t>
            </a:r>
          </a:p>
          <a:p>
            <a:pPr algn="ctr"/>
            <a:endParaRPr lang="ru-RU" sz="28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2BC23F-13EA-4EB6-8512-4D52A1B8FCCD}"/>
              </a:ext>
            </a:extLst>
          </p:cNvPr>
          <p:cNvSpPr/>
          <p:nvPr/>
        </p:nvSpPr>
        <p:spPr>
          <a:xfrm>
            <a:off x="4215240" y="2868460"/>
            <a:ext cx="2385392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A25A1-968A-48DC-BAE6-2A14F1353D37}"/>
              </a:ext>
            </a:extLst>
          </p:cNvPr>
          <p:cNvSpPr txBox="1"/>
          <p:nvPr/>
        </p:nvSpPr>
        <p:spPr>
          <a:xfrm>
            <a:off x="1142058" y="3326184"/>
            <a:ext cx="853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Бизнес-планы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8A66D0-CCB2-4542-B999-7C72F5F742DD}"/>
              </a:ext>
            </a:extLst>
          </p:cNvPr>
          <p:cNvSpPr/>
          <p:nvPr/>
        </p:nvSpPr>
        <p:spPr>
          <a:xfrm>
            <a:off x="6955400" y="2862607"/>
            <a:ext cx="2384920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CB1A5C-237B-4F4A-8C4B-5CA677F8749E}"/>
              </a:ext>
            </a:extLst>
          </p:cNvPr>
          <p:cNvSpPr txBox="1"/>
          <p:nvPr/>
        </p:nvSpPr>
        <p:spPr>
          <a:xfrm>
            <a:off x="3955940" y="3187352"/>
            <a:ext cx="8531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Развитие</a:t>
            </a:r>
          </a:p>
          <a:p>
            <a:pPr algn="ctr"/>
            <a:r>
              <a:rPr lang="ru-RU" sz="2000" dirty="0"/>
              <a:t>франшиз</a:t>
            </a:r>
          </a:p>
          <a:p>
            <a:pPr algn="ctr"/>
            <a:endParaRPr lang="ru-RU" sz="20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240285-480D-41C8-96B5-2A32F0913019}"/>
              </a:ext>
            </a:extLst>
          </p:cNvPr>
          <p:cNvSpPr/>
          <p:nvPr/>
        </p:nvSpPr>
        <p:spPr>
          <a:xfrm>
            <a:off x="9594850" y="2843911"/>
            <a:ext cx="2385391" cy="16936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Юридические вопросы</a:t>
            </a:r>
            <a:endParaRPr lang="ru-RU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0A450F-4900-45FC-881C-7A59A09343A9}"/>
              </a:ext>
            </a:extLst>
          </p:cNvPr>
          <p:cNvSpPr txBox="1"/>
          <p:nvPr/>
        </p:nvSpPr>
        <p:spPr>
          <a:xfrm>
            <a:off x="4107313" y="459930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Консультации профильных экспертов: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D8C6FF-A6B4-4384-948E-F3D34F3A1B52}"/>
              </a:ext>
            </a:extLst>
          </p:cNvPr>
          <p:cNvSpPr txBox="1"/>
          <p:nvPr/>
        </p:nvSpPr>
        <p:spPr>
          <a:xfrm>
            <a:off x="4168800" y="4603877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Опции качественного развития: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06F1167-8A27-4170-AF3D-A5DBCFB0DC48}"/>
              </a:ext>
            </a:extLst>
          </p:cNvPr>
          <p:cNvSpPr/>
          <p:nvPr/>
        </p:nvSpPr>
        <p:spPr>
          <a:xfrm>
            <a:off x="4173187" y="5122724"/>
            <a:ext cx="2385392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2DD228-F4D8-4727-B52A-19110FDE79E7}"/>
              </a:ext>
            </a:extLst>
          </p:cNvPr>
          <p:cNvSpPr txBox="1"/>
          <p:nvPr/>
        </p:nvSpPr>
        <p:spPr>
          <a:xfrm>
            <a:off x="1063101" y="5222542"/>
            <a:ext cx="853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Продвижение</a:t>
            </a:r>
          </a:p>
          <a:p>
            <a:pPr algn="ctr"/>
            <a:r>
              <a:rPr lang="ru-RU" sz="2000" dirty="0"/>
              <a:t>Товара в СМИ, </a:t>
            </a:r>
          </a:p>
          <a:p>
            <a:pPr algn="ctr"/>
            <a:r>
              <a:rPr lang="ru-RU" sz="2000" dirty="0" err="1"/>
              <a:t>соц.сетях</a:t>
            </a:r>
            <a:endParaRPr lang="ru-RU" sz="2000" dirty="0"/>
          </a:p>
          <a:p>
            <a:pPr algn="ctr"/>
            <a:endParaRPr lang="ru-RU" sz="28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FD38FAB-D2E3-48F5-9FD5-64FFD59E7CF9}"/>
              </a:ext>
            </a:extLst>
          </p:cNvPr>
          <p:cNvSpPr/>
          <p:nvPr/>
        </p:nvSpPr>
        <p:spPr>
          <a:xfrm>
            <a:off x="6921838" y="5138923"/>
            <a:ext cx="2385392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1354F7-CEEF-4DCA-97AA-7A9866820DA0}"/>
              </a:ext>
            </a:extLst>
          </p:cNvPr>
          <p:cNvSpPr txBox="1"/>
          <p:nvPr/>
        </p:nvSpPr>
        <p:spPr>
          <a:xfrm>
            <a:off x="3842556" y="5322360"/>
            <a:ext cx="853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Вывод на </a:t>
            </a:r>
          </a:p>
          <a:p>
            <a:pPr algn="ctr"/>
            <a:r>
              <a:rPr lang="ru-RU" sz="2000" dirty="0"/>
              <a:t>электронные </a:t>
            </a:r>
          </a:p>
          <a:p>
            <a:pPr algn="ctr"/>
            <a:r>
              <a:rPr lang="ru-RU" sz="2000" dirty="0"/>
              <a:t>торговые площадки</a:t>
            </a:r>
          </a:p>
          <a:p>
            <a:pPr algn="ctr"/>
            <a:endParaRPr lang="ru-RU" sz="28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18ACFC9-1B82-44EC-900C-01C3F6D2D8B6}"/>
              </a:ext>
            </a:extLst>
          </p:cNvPr>
          <p:cNvSpPr/>
          <p:nvPr/>
        </p:nvSpPr>
        <p:spPr>
          <a:xfrm>
            <a:off x="9583327" y="5155374"/>
            <a:ext cx="2396914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BE07E4-CF47-4997-BD95-177363DDC431}"/>
              </a:ext>
            </a:extLst>
          </p:cNvPr>
          <p:cNvSpPr txBox="1"/>
          <p:nvPr/>
        </p:nvSpPr>
        <p:spPr>
          <a:xfrm>
            <a:off x="6515909" y="5131556"/>
            <a:ext cx="85317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Участие в программе</a:t>
            </a:r>
          </a:p>
          <a:p>
            <a:pPr algn="ctr"/>
            <a:r>
              <a:rPr lang="ru-RU" sz="2000" dirty="0"/>
              <a:t>ускоренного развития</a:t>
            </a:r>
          </a:p>
          <a:p>
            <a:pPr algn="ctr"/>
            <a:r>
              <a:rPr lang="ru-RU" sz="2000" dirty="0"/>
              <a:t>бизнеса </a:t>
            </a:r>
          </a:p>
          <a:p>
            <a:pPr algn="ctr"/>
            <a:r>
              <a:rPr lang="ru-RU" sz="2000" dirty="0"/>
              <a:t>(инвестиционный</a:t>
            </a:r>
          </a:p>
          <a:p>
            <a:pPr algn="ctr"/>
            <a:r>
              <a:rPr lang="ru-RU" sz="2000" dirty="0"/>
              <a:t>акселератор) </a:t>
            </a:r>
          </a:p>
          <a:p>
            <a:pPr algn="ctr"/>
            <a:endParaRPr lang="ru-RU" sz="2800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ED07616-9B63-46C9-821C-E72572228FCC}"/>
              </a:ext>
            </a:extLst>
          </p:cNvPr>
          <p:cNvGrpSpPr/>
          <p:nvPr/>
        </p:nvGrpSpPr>
        <p:grpSpPr>
          <a:xfrm>
            <a:off x="1235612" y="4422266"/>
            <a:ext cx="962025" cy="1466215"/>
            <a:chOff x="5057455" y="3337088"/>
            <a:chExt cx="577091" cy="885825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0A40B3C2-74AA-4F17-BD86-B2DF26FCB472}"/>
                </a:ext>
              </a:extLst>
            </p:cNvPr>
            <p:cNvGrpSpPr/>
            <p:nvPr/>
          </p:nvGrpSpPr>
          <p:grpSpPr>
            <a:xfrm>
              <a:off x="5057455" y="3337088"/>
              <a:ext cx="577091" cy="885825"/>
              <a:chOff x="0" y="0"/>
              <a:chExt cx="846455" cy="1299622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06E0372D-E2BA-4B98-88DE-E3C5462DEEE9}"/>
                  </a:ext>
                </a:extLst>
              </p:cNvPr>
              <p:cNvSpPr/>
              <p:nvPr/>
            </p:nvSpPr>
            <p:spPr>
              <a:xfrm>
                <a:off x="0" y="0"/>
                <a:ext cx="846450" cy="129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92E40428-450A-4E8E-B54B-FE45C9DBF86A}"/>
                  </a:ext>
                </a:extLst>
              </p:cNvPr>
              <p:cNvSpPr/>
              <p:nvPr/>
            </p:nvSpPr>
            <p:spPr>
              <a:xfrm>
                <a:off x="0" y="0"/>
                <a:ext cx="846455" cy="1299622"/>
              </a:xfrm>
              <a:custGeom>
                <a:avLst/>
                <a:gdLst/>
                <a:ahLst/>
                <a:cxnLst/>
                <a:rect l="l" t="t" r="r" b="b"/>
                <a:pathLst>
                  <a:path w="846455" h="1299622" extrusionOk="0">
                    <a:moveTo>
                      <a:pt x="0" y="0"/>
                    </a:moveTo>
                    <a:lnTo>
                      <a:pt x="846455" y="0"/>
                    </a:lnTo>
                    <a:lnTo>
                      <a:pt x="846455" y="877246"/>
                    </a:lnTo>
                    <a:cubicBezTo>
                      <a:pt x="846455" y="1110518"/>
                      <a:pt x="656969" y="1299623"/>
                      <a:pt x="423228" y="1299623"/>
                    </a:cubicBezTo>
                    <a:lnTo>
                      <a:pt x="423228" y="1299623"/>
                    </a:lnTo>
                    <a:cubicBezTo>
                      <a:pt x="189486" y="1299623"/>
                      <a:pt x="0" y="1110518"/>
                      <a:pt x="0" y="87724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6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46D2033E-FDF3-47A9-A139-FBD78A7E74D9}"/>
                  </a:ext>
                </a:extLst>
              </p:cNvPr>
              <p:cNvSpPr/>
              <p:nvPr/>
            </p:nvSpPr>
            <p:spPr>
              <a:xfrm>
                <a:off x="269875" y="254000"/>
                <a:ext cx="301157" cy="435780"/>
              </a:xfrm>
              <a:custGeom>
                <a:avLst/>
                <a:gdLst/>
                <a:ahLst/>
                <a:cxnLst/>
                <a:rect l="l" t="t" r="r" b="b"/>
                <a:pathLst>
                  <a:path w="301157" h="435780" extrusionOk="0">
                    <a:moveTo>
                      <a:pt x="169538" y="34676"/>
                    </a:moveTo>
                    <a:lnTo>
                      <a:pt x="180528" y="31612"/>
                    </a:lnTo>
                    <a:cubicBezTo>
                      <a:pt x="181862" y="31212"/>
                      <a:pt x="182930" y="31612"/>
                      <a:pt x="183376" y="33433"/>
                    </a:cubicBezTo>
                    <a:cubicBezTo>
                      <a:pt x="183524" y="33810"/>
                      <a:pt x="183595" y="34215"/>
                      <a:pt x="183582" y="34621"/>
                    </a:cubicBezTo>
                    <a:cubicBezTo>
                      <a:pt x="183571" y="35026"/>
                      <a:pt x="183476" y="35426"/>
                      <a:pt x="183306" y="35795"/>
                    </a:cubicBezTo>
                    <a:cubicBezTo>
                      <a:pt x="183136" y="36164"/>
                      <a:pt x="182892" y="36495"/>
                      <a:pt x="182592" y="36768"/>
                    </a:cubicBezTo>
                    <a:cubicBezTo>
                      <a:pt x="182290" y="37041"/>
                      <a:pt x="181936" y="37251"/>
                      <a:pt x="181552" y="37383"/>
                    </a:cubicBezTo>
                    <a:cubicBezTo>
                      <a:pt x="179471" y="37824"/>
                      <a:pt x="177321" y="37810"/>
                      <a:pt x="175247" y="37342"/>
                    </a:cubicBezTo>
                    <a:cubicBezTo>
                      <a:pt x="173174" y="36875"/>
                      <a:pt x="171225" y="35965"/>
                      <a:pt x="169538" y="34676"/>
                    </a:cubicBezTo>
                    <a:close/>
                    <a:moveTo>
                      <a:pt x="291813" y="179862"/>
                    </a:moveTo>
                    <a:cubicBezTo>
                      <a:pt x="287637" y="180141"/>
                      <a:pt x="283666" y="181779"/>
                      <a:pt x="280511" y="184524"/>
                    </a:cubicBezTo>
                    <a:cubicBezTo>
                      <a:pt x="274187" y="184692"/>
                      <a:pt x="267861" y="184320"/>
                      <a:pt x="261600" y="183415"/>
                    </a:cubicBezTo>
                    <a:cubicBezTo>
                      <a:pt x="258135" y="182925"/>
                      <a:pt x="254643" y="182643"/>
                      <a:pt x="251143" y="182571"/>
                    </a:cubicBezTo>
                    <a:cubicBezTo>
                      <a:pt x="248308" y="182540"/>
                      <a:pt x="245481" y="182884"/>
                      <a:pt x="242734" y="183592"/>
                    </a:cubicBezTo>
                    <a:cubicBezTo>
                      <a:pt x="235020" y="186036"/>
                      <a:pt x="227096" y="187761"/>
                      <a:pt x="219061" y="188742"/>
                    </a:cubicBezTo>
                    <a:lnTo>
                      <a:pt x="217594" y="188742"/>
                    </a:lnTo>
                    <a:lnTo>
                      <a:pt x="218572" y="187676"/>
                    </a:lnTo>
                    <a:cubicBezTo>
                      <a:pt x="227472" y="178042"/>
                      <a:pt x="233746" y="158328"/>
                      <a:pt x="233746" y="140791"/>
                    </a:cubicBezTo>
                    <a:cubicBezTo>
                      <a:pt x="233746" y="114861"/>
                      <a:pt x="218528" y="96391"/>
                      <a:pt x="192009" y="89643"/>
                    </a:cubicBezTo>
                    <a:cubicBezTo>
                      <a:pt x="186624" y="88311"/>
                      <a:pt x="177636" y="86045"/>
                      <a:pt x="177636" y="77477"/>
                    </a:cubicBezTo>
                    <a:cubicBezTo>
                      <a:pt x="177636" y="67576"/>
                      <a:pt x="190984" y="63091"/>
                      <a:pt x="200284" y="63091"/>
                    </a:cubicBezTo>
                    <a:lnTo>
                      <a:pt x="203132" y="63091"/>
                    </a:lnTo>
                    <a:cubicBezTo>
                      <a:pt x="207582" y="63091"/>
                      <a:pt x="211587" y="63447"/>
                      <a:pt x="211587" y="61181"/>
                    </a:cubicBezTo>
                    <a:cubicBezTo>
                      <a:pt x="210549" y="60321"/>
                      <a:pt x="209350" y="59676"/>
                      <a:pt x="208057" y="59286"/>
                    </a:cubicBezTo>
                    <a:cubicBezTo>
                      <a:pt x="206765" y="58898"/>
                      <a:pt x="205408" y="58772"/>
                      <a:pt x="204066" y="58917"/>
                    </a:cubicBezTo>
                    <a:cubicBezTo>
                      <a:pt x="188181" y="58917"/>
                      <a:pt x="188181" y="58917"/>
                      <a:pt x="188181" y="58029"/>
                    </a:cubicBezTo>
                    <a:cubicBezTo>
                      <a:pt x="188181" y="54344"/>
                      <a:pt x="191430" y="52081"/>
                      <a:pt x="196636" y="52081"/>
                    </a:cubicBezTo>
                    <a:lnTo>
                      <a:pt x="204244" y="52081"/>
                    </a:lnTo>
                    <a:cubicBezTo>
                      <a:pt x="208022" y="52445"/>
                      <a:pt x="211833" y="52235"/>
                      <a:pt x="215547" y="51458"/>
                    </a:cubicBezTo>
                    <a:cubicBezTo>
                      <a:pt x="217000" y="50873"/>
                      <a:pt x="218180" y="49760"/>
                      <a:pt x="218847" y="48344"/>
                    </a:cubicBezTo>
                    <a:cubicBezTo>
                      <a:pt x="219516" y="46929"/>
                      <a:pt x="219624" y="45314"/>
                      <a:pt x="219152" y="43822"/>
                    </a:cubicBezTo>
                    <a:lnTo>
                      <a:pt x="219152" y="43556"/>
                    </a:lnTo>
                    <a:cubicBezTo>
                      <a:pt x="219685" y="42535"/>
                      <a:pt x="220931" y="39560"/>
                      <a:pt x="219951" y="38272"/>
                    </a:cubicBezTo>
                    <a:cubicBezTo>
                      <a:pt x="218972" y="36985"/>
                      <a:pt x="216793" y="36674"/>
                      <a:pt x="214078" y="36585"/>
                    </a:cubicBezTo>
                    <a:cubicBezTo>
                      <a:pt x="210099" y="36707"/>
                      <a:pt x="206157" y="35788"/>
                      <a:pt x="202643" y="33921"/>
                    </a:cubicBezTo>
                    <a:cubicBezTo>
                      <a:pt x="199878" y="32233"/>
                      <a:pt x="197219" y="30380"/>
                      <a:pt x="194678" y="28371"/>
                    </a:cubicBezTo>
                    <a:cubicBezTo>
                      <a:pt x="187781" y="23132"/>
                      <a:pt x="179949" y="17182"/>
                      <a:pt x="170517" y="16516"/>
                    </a:cubicBezTo>
                    <a:lnTo>
                      <a:pt x="169627" y="16516"/>
                    </a:lnTo>
                    <a:lnTo>
                      <a:pt x="169939" y="15673"/>
                    </a:lnTo>
                    <a:cubicBezTo>
                      <a:pt x="170717" y="12991"/>
                      <a:pt x="170825" y="10160"/>
                      <a:pt x="170250" y="7427"/>
                    </a:cubicBezTo>
                    <a:cubicBezTo>
                      <a:pt x="169676" y="4694"/>
                      <a:pt x="168439" y="2143"/>
                      <a:pt x="166646" y="0"/>
                    </a:cubicBezTo>
                    <a:cubicBezTo>
                      <a:pt x="161347" y="1678"/>
                      <a:pt x="156690" y="4931"/>
                      <a:pt x="153296" y="9323"/>
                    </a:cubicBezTo>
                    <a:lnTo>
                      <a:pt x="152895" y="9989"/>
                    </a:lnTo>
                    <a:lnTo>
                      <a:pt x="152317" y="9412"/>
                    </a:lnTo>
                    <a:cubicBezTo>
                      <a:pt x="148817" y="5999"/>
                      <a:pt x="144917" y="3019"/>
                      <a:pt x="140704" y="532"/>
                    </a:cubicBezTo>
                    <a:cubicBezTo>
                      <a:pt x="135922" y="5085"/>
                      <a:pt x="132427" y="10814"/>
                      <a:pt x="130567" y="17143"/>
                    </a:cubicBezTo>
                    <a:cubicBezTo>
                      <a:pt x="128708" y="23472"/>
                      <a:pt x="128553" y="30176"/>
                      <a:pt x="130114" y="36585"/>
                    </a:cubicBezTo>
                    <a:lnTo>
                      <a:pt x="130114" y="36940"/>
                    </a:lnTo>
                    <a:lnTo>
                      <a:pt x="129846" y="37206"/>
                    </a:lnTo>
                    <a:cubicBezTo>
                      <a:pt x="129846" y="37206"/>
                      <a:pt x="118722" y="51015"/>
                      <a:pt x="118722" y="78409"/>
                    </a:cubicBezTo>
                    <a:cubicBezTo>
                      <a:pt x="118804" y="92088"/>
                      <a:pt x="121414" y="105635"/>
                      <a:pt x="126421" y="118368"/>
                    </a:cubicBezTo>
                    <a:cubicBezTo>
                      <a:pt x="129846" y="128182"/>
                      <a:pt x="132561" y="136128"/>
                      <a:pt x="128958" y="145008"/>
                    </a:cubicBezTo>
                    <a:cubicBezTo>
                      <a:pt x="130669" y="147117"/>
                      <a:pt x="133087" y="148536"/>
                      <a:pt x="135764" y="149005"/>
                    </a:cubicBezTo>
                    <a:cubicBezTo>
                      <a:pt x="136207" y="149075"/>
                      <a:pt x="136657" y="149075"/>
                      <a:pt x="137100" y="149005"/>
                    </a:cubicBezTo>
                    <a:lnTo>
                      <a:pt x="137857" y="148737"/>
                    </a:lnTo>
                    <a:lnTo>
                      <a:pt x="137857" y="149537"/>
                    </a:lnTo>
                    <a:cubicBezTo>
                      <a:pt x="137857" y="150203"/>
                      <a:pt x="139369" y="165433"/>
                      <a:pt x="119747" y="189497"/>
                    </a:cubicBezTo>
                    <a:lnTo>
                      <a:pt x="115742" y="193892"/>
                    </a:lnTo>
                    <a:cubicBezTo>
                      <a:pt x="96564" y="217158"/>
                      <a:pt x="89400" y="225861"/>
                      <a:pt x="89400" y="241000"/>
                    </a:cubicBezTo>
                    <a:cubicBezTo>
                      <a:pt x="89509" y="245779"/>
                      <a:pt x="90150" y="250529"/>
                      <a:pt x="91313" y="255164"/>
                    </a:cubicBezTo>
                    <a:cubicBezTo>
                      <a:pt x="92381" y="259604"/>
                      <a:pt x="93137" y="263200"/>
                      <a:pt x="91313" y="265243"/>
                    </a:cubicBezTo>
                    <a:cubicBezTo>
                      <a:pt x="90517" y="266003"/>
                      <a:pt x="89561" y="266574"/>
                      <a:pt x="88513" y="266912"/>
                    </a:cubicBezTo>
                    <a:cubicBezTo>
                      <a:pt x="87464" y="267251"/>
                      <a:pt x="86353" y="267348"/>
                      <a:pt x="85262" y="267196"/>
                    </a:cubicBezTo>
                    <a:cubicBezTo>
                      <a:pt x="70846" y="267196"/>
                      <a:pt x="63013" y="252944"/>
                      <a:pt x="63013" y="239536"/>
                    </a:cubicBezTo>
                    <a:cubicBezTo>
                      <a:pt x="63013" y="214138"/>
                      <a:pt x="74494" y="199842"/>
                      <a:pt x="86686" y="184658"/>
                    </a:cubicBezTo>
                    <a:cubicBezTo>
                      <a:pt x="98877" y="169473"/>
                      <a:pt x="111782" y="153312"/>
                      <a:pt x="111782" y="124496"/>
                    </a:cubicBezTo>
                    <a:cubicBezTo>
                      <a:pt x="111085" y="103773"/>
                      <a:pt x="103224" y="83929"/>
                      <a:pt x="89534" y="68331"/>
                    </a:cubicBezTo>
                    <a:cubicBezTo>
                      <a:pt x="87140" y="70116"/>
                      <a:pt x="84907" y="72107"/>
                      <a:pt x="82860" y="74279"/>
                    </a:cubicBezTo>
                    <a:lnTo>
                      <a:pt x="82236" y="75035"/>
                    </a:lnTo>
                    <a:lnTo>
                      <a:pt x="81746" y="74191"/>
                    </a:lnTo>
                    <a:cubicBezTo>
                      <a:pt x="71705" y="59592"/>
                      <a:pt x="56542" y="49277"/>
                      <a:pt x="39253" y="45287"/>
                    </a:cubicBezTo>
                    <a:cubicBezTo>
                      <a:pt x="45325" y="59672"/>
                      <a:pt x="48209" y="75196"/>
                      <a:pt x="47706" y="90797"/>
                    </a:cubicBezTo>
                    <a:cubicBezTo>
                      <a:pt x="47706" y="111265"/>
                      <a:pt x="37206" y="129025"/>
                      <a:pt x="27016" y="146207"/>
                    </a:cubicBezTo>
                    <a:cubicBezTo>
                      <a:pt x="17539" y="162235"/>
                      <a:pt x="8594" y="177287"/>
                      <a:pt x="8594" y="193538"/>
                    </a:cubicBezTo>
                    <a:lnTo>
                      <a:pt x="8594" y="194913"/>
                    </a:lnTo>
                    <a:lnTo>
                      <a:pt x="7483" y="194026"/>
                    </a:lnTo>
                    <a:cubicBezTo>
                      <a:pt x="6107" y="192758"/>
                      <a:pt x="4443" y="191844"/>
                      <a:pt x="2633" y="191362"/>
                    </a:cubicBezTo>
                    <a:cubicBezTo>
                      <a:pt x="2321" y="191362"/>
                      <a:pt x="2098" y="191362"/>
                      <a:pt x="2009" y="191895"/>
                    </a:cubicBezTo>
                    <a:cubicBezTo>
                      <a:pt x="-2168" y="209886"/>
                      <a:pt x="215" y="228775"/>
                      <a:pt x="8728" y="245175"/>
                    </a:cubicBezTo>
                    <a:cubicBezTo>
                      <a:pt x="12261" y="251985"/>
                      <a:pt x="16994" y="258106"/>
                      <a:pt x="22701" y="263245"/>
                    </a:cubicBezTo>
                    <a:lnTo>
                      <a:pt x="23546" y="263866"/>
                    </a:lnTo>
                    <a:lnTo>
                      <a:pt x="22612" y="264355"/>
                    </a:lnTo>
                    <a:cubicBezTo>
                      <a:pt x="20642" y="265228"/>
                      <a:pt x="18801" y="266362"/>
                      <a:pt x="17138" y="267730"/>
                    </a:cubicBezTo>
                    <a:cubicBezTo>
                      <a:pt x="26750" y="285089"/>
                      <a:pt x="43346" y="294369"/>
                      <a:pt x="65105" y="294369"/>
                    </a:cubicBezTo>
                    <a:cubicBezTo>
                      <a:pt x="77873" y="294162"/>
                      <a:pt x="90334" y="290428"/>
                      <a:pt x="101102" y="283580"/>
                    </a:cubicBezTo>
                    <a:lnTo>
                      <a:pt x="101726" y="283046"/>
                    </a:lnTo>
                    <a:lnTo>
                      <a:pt x="102126" y="283846"/>
                    </a:lnTo>
                    <a:cubicBezTo>
                      <a:pt x="105594" y="291643"/>
                      <a:pt x="107353" y="300091"/>
                      <a:pt x="107287" y="308621"/>
                    </a:cubicBezTo>
                    <a:cubicBezTo>
                      <a:pt x="107287" y="321940"/>
                      <a:pt x="99323" y="333929"/>
                      <a:pt x="88776" y="336770"/>
                    </a:cubicBezTo>
                    <a:cubicBezTo>
                      <a:pt x="78943" y="339434"/>
                      <a:pt x="75428" y="343386"/>
                      <a:pt x="74806" y="361412"/>
                    </a:cubicBezTo>
                    <a:cubicBezTo>
                      <a:pt x="73959" y="382191"/>
                      <a:pt x="75651" y="397375"/>
                      <a:pt x="79788" y="406566"/>
                    </a:cubicBezTo>
                    <a:cubicBezTo>
                      <a:pt x="85707" y="419576"/>
                      <a:pt x="99055" y="429299"/>
                      <a:pt x="107065" y="429299"/>
                    </a:cubicBezTo>
                    <a:cubicBezTo>
                      <a:pt x="108898" y="429333"/>
                      <a:pt x="110707" y="428889"/>
                      <a:pt x="112315" y="428012"/>
                    </a:cubicBezTo>
                    <a:cubicBezTo>
                      <a:pt x="113920" y="427171"/>
                      <a:pt x="115709" y="426745"/>
                      <a:pt x="117522" y="426769"/>
                    </a:cubicBezTo>
                    <a:cubicBezTo>
                      <a:pt x="118391" y="426646"/>
                      <a:pt x="119278" y="426783"/>
                      <a:pt x="120070" y="427162"/>
                    </a:cubicBezTo>
                    <a:cubicBezTo>
                      <a:pt x="120861" y="427542"/>
                      <a:pt x="121523" y="428146"/>
                      <a:pt x="121971" y="428899"/>
                    </a:cubicBezTo>
                    <a:cubicBezTo>
                      <a:pt x="122510" y="429966"/>
                      <a:pt x="122793" y="431145"/>
                      <a:pt x="122793" y="432340"/>
                    </a:cubicBezTo>
                    <a:cubicBezTo>
                      <a:pt x="122793" y="433535"/>
                      <a:pt x="122510" y="434715"/>
                      <a:pt x="121971" y="435781"/>
                    </a:cubicBezTo>
                    <a:cubicBezTo>
                      <a:pt x="123176" y="435532"/>
                      <a:pt x="124312" y="435026"/>
                      <a:pt x="125304" y="434298"/>
                    </a:cubicBezTo>
                    <a:cubicBezTo>
                      <a:pt x="126294" y="433570"/>
                      <a:pt x="127115" y="432637"/>
                      <a:pt x="127712" y="431564"/>
                    </a:cubicBezTo>
                    <a:cubicBezTo>
                      <a:pt x="128396" y="430407"/>
                      <a:pt x="128757" y="429089"/>
                      <a:pt x="128757" y="427746"/>
                    </a:cubicBezTo>
                    <a:cubicBezTo>
                      <a:pt x="128757" y="426401"/>
                      <a:pt x="128396" y="425083"/>
                      <a:pt x="127712" y="423926"/>
                    </a:cubicBezTo>
                    <a:lnTo>
                      <a:pt x="127132" y="422905"/>
                    </a:lnTo>
                    <a:lnTo>
                      <a:pt x="128290" y="422905"/>
                    </a:lnTo>
                    <a:cubicBezTo>
                      <a:pt x="129289" y="422942"/>
                      <a:pt x="130264" y="423219"/>
                      <a:pt x="131132" y="423715"/>
                    </a:cubicBezTo>
                    <a:cubicBezTo>
                      <a:pt x="131999" y="424209"/>
                      <a:pt x="132734" y="424907"/>
                      <a:pt x="133273" y="425747"/>
                    </a:cubicBezTo>
                    <a:cubicBezTo>
                      <a:pt x="133936" y="426795"/>
                      <a:pt x="134345" y="427982"/>
                      <a:pt x="134468" y="429216"/>
                    </a:cubicBezTo>
                    <a:cubicBezTo>
                      <a:pt x="134592" y="430448"/>
                      <a:pt x="134427" y="431694"/>
                      <a:pt x="133985" y="432851"/>
                    </a:cubicBezTo>
                    <a:cubicBezTo>
                      <a:pt x="134979" y="432671"/>
                      <a:pt x="135918" y="432271"/>
                      <a:pt x="136734" y="431678"/>
                    </a:cubicBezTo>
                    <a:cubicBezTo>
                      <a:pt x="137550" y="431087"/>
                      <a:pt x="138223" y="430320"/>
                      <a:pt x="138702" y="429433"/>
                    </a:cubicBezTo>
                    <a:cubicBezTo>
                      <a:pt x="139427" y="428064"/>
                      <a:pt x="139805" y="426541"/>
                      <a:pt x="139805" y="424992"/>
                    </a:cubicBezTo>
                    <a:cubicBezTo>
                      <a:pt x="139805" y="423445"/>
                      <a:pt x="139427" y="421921"/>
                      <a:pt x="138702" y="420553"/>
                    </a:cubicBezTo>
                    <a:lnTo>
                      <a:pt x="138123" y="419442"/>
                    </a:lnTo>
                    <a:lnTo>
                      <a:pt x="139369" y="419442"/>
                    </a:lnTo>
                    <a:cubicBezTo>
                      <a:pt x="141132" y="419687"/>
                      <a:pt x="142731" y="420612"/>
                      <a:pt x="143818" y="422017"/>
                    </a:cubicBezTo>
                    <a:cubicBezTo>
                      <a:pt x="144988" y="423685"/>
                      <a:pt x="145510" y="425721"/>
                      <a:pt x="145287" y="427746"/>
                    </a:cubicBezTo>
                    <a:cubicBezTo>
                      <a:pt x="146433" y="426910"/>
                      <a:pt x="147362" y="425813"/>
                      <a:pt x="147997" y="424546"/>
                    </a:cubicBezTo>
                    <a:cubicBezTo>
                      <a:pt x="148632" y="423280"/>
                      <a:pt x="148954" y="421880"/>
                      <a:pt x="148935" y="420464"/>
                    </a:cubicBezTo>
                    <a:cubicBezTo>
                      <a:pt x="148935" y="414203"/>
                      <a:pt x="142172" y="407855"/>
                      <a:pt x="129268" y="407855"/>
                    </a:cubicBezTo>
                    <a:cubicBezTo>
                      <a:pt x="127394" y="407867"/>
                      <a:pt x="125522" y="407986"/>
                      <a:pt x="123662" y="408209"/>
                    </a:cubicBezTo>
                    <a:cubicBezTo>
                      <a:pt x="123025" y="408255"/>
                      <a:pt x="122386" y="408255"/>
                      <a:pt x="121749" y="408209"/>
                    </a:cubicBezTo>
                    <a:cubicBezTo>
                      <a:pt x="116944" y="408209"/>
                      <a:pt x="101236" y="405900"/>
                      <a:pt x="101236" y="376064"/>
                    </a:cubicBezTo>
                    <a:cubicBezTo>
                      <a:pt x="101236" y="366029"/>
                      <a:pt x="106308" y="360436"/>
                      <a:pt x="118679" y="356661"/>
                    </a:cubicBezTo>
                    <a:cubicBezTo>
                      <a:pt x="136477" y="351334"/>
                      <a:pt x="177191" y="335038"/>
                      <a:pt x="177191" y="298587"/>
                    </a:cubicBezTo>
                    <a:cubicBezTo>
                      <a:pt x="177366" y="291157"/>
                      <a:pt x="175680" y="283802"/>
                      <a:pt x="172285" y="277188"/>
                    </a:cubicBezTo>
                    <a:cubicBezTo>
                      <a:pt x="168889" y="270575"/>
                      <a:pt x="163891" y="264912"/>
                      <a:pt x="157745" y="260714"/>
                    </a:cubicBezTo>
                    <a:lnTo>
                      <a:pt x="157745" y="260403"/>
                    </a:lnTo>
                    <a:cubicBezTo>
                      <a:pt x="155700" y="243931"/>
                      <a:pt x="163798" y="232343"/>
                      <a:pt x="183998" y="223063"/>
                    </a:cubicBezTo>
                    <a:cubicBezTo>
                      <a:pt x="175899" y="217583"/>
                      <a:pt x="169379" y="210082"/>
                      <a:pt x="165088" y="201308"/>
                    </a:cubicBezTo>
                    <a:cubicBezTo>
                      <a:pt x="162543" y="196614"/>
                      <a:pt x="161710" y="191184"/>
                      <a:pt x="162730" y="185945"/>
                    </a:cubicBezTo>
                    <a:cubicBezTo>
                      <a:pt x="162900" y="185262"/>
                      <a:pt x="163332" y="184673"/>
                      <a:pt x="163932" y="184302"/>
                    </a:cubicBezTo>
                    <a:lnTo>
                      <a:pt x="164643" y="183992"/>
                    </a:lnTo>
                    <a:lnTo>
                      <a:pt x="164643" y="184746"/>
                    </a:lnTo>
                    <a:cubicBezTo>
                      <a:pt x="164643" y="184746"/>
                      <a:pt x="165221" y="186699"/>
                      <a:pt x="165533" y="187899"/>
                    </a:cubicBezTo>
                    <a:cubicBezTo>
                      <a:pt x="165845" y="189097"/>
                      <a:pt x="174432" y="220311"/>
                      <a:pt x="204244" y="224572"/>
                    </a:cubicBezTo>
                    <a:cubicBezTo>
                      <a:pt x="204978" y="222173"/>
                      <a:pt x="205175" y="219642"/>
                      <a:pt x="204822" y="217158"/>
                    </a:cubicBezTo>
                    <a:lnTo>
                      <a:pt x="204822" y="216404"/>
                    </a:lnTo>
                    <a:lnTo>
                      <a:pt x="205624" y="216404"/>
                    </a:lnTo>
                    <a:cubicBezTo>
                      <a:pt x="215623" y="215245"/>
                      <a:pt x="225424" y="212767"/>
                      <a:pt x="234769" y="209033"/>
                    </a:cubicBezTo>
                    <a:cubicBezTo>
                      <a:pt x="238703" y="207082"/>
                      <a:pt x="242951" y="205834"/>
                      <a:pt x="247317" y="205347"/>
                    </a:cubicBezTo>
                    <a:cubicBezTo>
                      <a:pt x="249101" y="205406"/>
                      <a:pt x="250848" y="205861"/>
                      <a:pt x="252434" y="206679"/>
                    </a:cubicBezTo>
                    <a:lnTo>
                      <a:pt x="252967" y="206902"/>
                    </a:lnTo>
                    <a:cubicBezTo>
                      <a:pt x="260159" y="209886"/>
                      <a:pt x="267926" y="211237"/>
                      <a:pt x="275706" y="210854"/>
                    </a:cubicBezTo>
                    <a:cubicBezTo>
                      <a:pt x="279248" y="213610"/>
                      <a:pt x="281706" y="217524"/>
                      <a:pt x="282647" y="221909"/>
                    </a:cubicBezTo>
                    <a:cubicBezTo>
                      <a:pt x="284465" y="220385"/>
                      <a:pt x="285667" y="218255"/>
                      <a:pt x="286029" y="215915"/>
                    </a:cubicBezTo>
                    <a:cubicBezTo>
                      <a:pt x="286236" y="214445"/>
                      <a:pt x="286146" y="212950"/>
                      <a:pt x="285763" y="211517"/>
                    </a:cubicBezTo>
                    <a:cubicBezTo>
                      <a:pt x="285381" y="210082"/>
                      <a:pt x="284715" y="208740"/>
                      <a:pt x="283804" y="207568"/>
                    </a:cubicBezTo>
                    <a:lnTo>
                      <a:pt x="283180" y="206724"/>
                    </a:lnTo>
                    <a:lnTo>
                      <a:pt x="284204" y="206724"/>
                    </a:lnTo>
                    <a:cubicBezTo>
                      <a:pt x="286422" y="206726"/>
                      <a:pt x="288610" y="207234"/>
                      <a:pt x="290601" y="208212"/>
                    </a:cubicBezTo>
                    <a:cubicBezTo>
                      <a:pt x="292591" y="209189"/>
                      <a:pt x="294331" y="210610"/>
                      <a:pt x="295684" y="212363"/>
                    </a:cubicBezTo>
                    <a:cubicBezTo>
                      <a:pt x="296231" y="211132"/>
                      <a:pt x="296513" y="209802"/>
                      <a:pt x="296513" y="208456"/>
                    </a:cubicBezTo>
                    <a:cubicBezTo>
                      <a:pt x="296513" y="207110"/>
                      <a:pt x="296231" y="205778"/>
                      <a:pt x="295684" y="204549"/>
                    </a:cubicBezTo>
                    <a:cubicBezTo>
                      <a:pt x="294643" y="203141"/>
                      <a:pt x="293307" y="201977"/>
                      <a:pt x="291770" y="201133"/>
                    </a:cubicBezTo>
                    <a:cubicBezTo>
                      <a:pt x="290234" y="200291"/>
                      <a:pt x="288534" y="199790"/>
                      <a:pt x="286785" y="199665"/>
                    </a:cubicBezTo>
                    <a:lnTo>
                      <a:pt x="284783" y="199354"/>
                    </a:lnTo>
                    <a:lnTo>
                      <a:pt x="286607" y="198465"/>
                    </a:lnTo>
                    <a:cubicBezTo>
                      <a:pt x="288262" y="197691"/>
                      <a:pt x="290075" y="197311"/>
                      <a:pt x="291902" y="197356"/>
                    </a:cubicBezTo>
                    <a:cubicBezTo>
                      <a:pt x="294991" y="197432"/>
                      <a:pt x="298027" y="198174"/>
                      <a:pt x="300802" y="199531"/>
                    </a:cubicBezTo>
                    <a:cubicBezTo>
                      <a:pt x="301100" y="197171"/>
                      <a:pt x="300479" y="194788"/>
                      <a:pt x="299065" y="192872"/>
                    </a:cubicBezTo>
                    <a:cubicBezTo>
                      <a:pt x="298055" y="192031"/>
                      <a:pt x="296882" y="191409"/>
                      <a:pt x="295617" y="191041"/>
                    </a:cubicBezTo>
                    <a:cubicBezTo>
                      <a:pt x="294355" y="190675"/>
                      <a:pt x="293029" y="190572"/>
                      <a:pt x="291724" y="190740"/>
                    </a:cubicBezTo>
                    <a:lnTo>
                      <a:pt x="288654" y="190740"/>
                    </a:lnTo>
                    <a:lnTo>
                      <a:pt x="288654" y="190251"/>
                    </a:lnTo>
                    <a:cubicBezTo>
                      <a:pt x="288586" y="189966"/>
                      <a:pt x="288588" y="189669"/>
                      <a:pt x="288657" y="189383"/>
                    </a:cubicBezTo>
                    <a:cubicBezTo>
                      <a:pt x="288726" y="189097"/>
                      <a:pt x="288863" y="188832"/>
                      <a:pt x="289055" y="188608"/>
                    </a:cubicBezTo>
                    <a:cubicBezTo>
                      <a:pt x="292469" y="185863"/>
                      <a:pt x="296779" y="184472"/>
                      <a:pt x="301158" y="184701"/>
                    </a:cubicBezTo>
                    <a:cubicBezTo>
                      <a:pt x="300073" y="183237"/>
                      <a:pt x="298666" y="182040"/>
                      <a:pt x="297047" y="181201"/>
                    </a:cubicBezTo>
                    <a:cubicBezTo>
                      <a:pt x="295427" y="180364"/>
                      <a:pt x="293637" y="179905"/>
                      <a:pt x="291813" y="1798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64BA2F4A-CA90-4EE8-A7B7-D0ABFCEDD387}"/>
                  </a:ext>
                </a:extLst>
              </p:cNvPr>
              <p:cNvSpPr/>
              <p:nvPr/>
            </p:nvSpPr>
            <p:spPr>
              <a:xfrm>
                <a:off x="479425" y="307975"/>
                <a:ext cx="34618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4618" h="14750" extrusionOk="0">
                    <a:moveTo>
                      <a:pt x="24518" y="14662"/>
                    </a:moveTo>
                    <a:cubicBezTo>
                      <a:pt x="26950" y="14508"/>
                      <a:pt x="29262" y="13552"/>
                      <a:pt x="31090" y="11946"/>
                    </a:cubicBezTo>
                    <a:cubicBezTo>
                      <a:pt x="32919" y="10338"/>
                      <a:pt x="34160" y="8170"/>
                      <a:pt x="34619" y="5782"/>
                    </a:cubicBezTo>
                    <a:cubicBezTo>
                      <a:pt x="32339" y="6981"/>
                      <a:pt x="29809" y="7636"/>
                      <a:pt x="27232" y="7691"/>
                    </a:cubicBezTo>
                    <a:cubicBezTo>
                      <a:pt x="26256" y="7706"/>
                      <a:pt x="25282" y="7588"/>
                      <a:pt x="24340" y="7336"/>
                    </a:cubicBezTo>
                    <a:cubicBezTo>
                      <a:pt x="21913" y="6621"/>
                      <a:pt x="19615" y="5527"/>
                      <a:pt x="17531" y="4095"/>
                    </a:cubicBezTo>
                    <a:cubicBezTo>
                      <a:pt x="14919" y="2283"/>
                      <a:pt x="11991" y="974"/>
                      <a:pt x="8899" y="232"/>
                    </a:cubicBezTo>
                    <a:cubicBezTo>
                      <a:pt x="5938" y="-150"/>
                      <a:pt x="2934" y="-60"/>
                      <a:pt x="0" y="498"/>
                    </a:cubicBezTo>
                    <a:cubicBezTo>
                      <a:pt x="4365" y="1848"/>
                      <a:pt x="8274" y="4365"/>
                      <a:pt x="11302" y="7780"/>
                    </a:cubicBezTo>
                    <a:cubicBezTo>
                      <a:pt x="12903" y="9821"/>
                      <a:pt x="14922" y="11498"/>
                      <a:pt x="17224" y="12700"/>
                    </a:cubicBezTo>
                    <a:cubicBezTo>
                      <a:pt x="19525" y="13903"/>
                      <a:pt x="22057" y="14601"/>
                      <a:pt x="24652" y="147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A64EB0F7-C37E-43BF-B065-E66BC7DE298A}"/>
                  </a:ext>
                </a:extLst>
              </p:cNvPr>
              <p:cNvSpPr/>
              <p:nvPr/>
            </p:nvSpPr>
            <p:spPr>
              <a:xfrm>
                <a:off x="501650" y="314325"/>
                <a:ext cx="75955" cy="120056"/>
              </a:xfrm>
              <a:custGeom>
                <a:avLst/>
                <a:gdLst/>
                <a:ahLst/>
                <a:cxnLst/>
                <a:rect l="l" t="t" r="r" b="b"/>
                <a:pathLst>
                  <a:path w="75955" h="120056" extrusionOk="0">
                    <a:moveTo>
                      <a:pt x="54063" y="54478"/>
                    </a:moveTo>
                    <a:cubicBezTo>
                      <a:pt x="55391" y="53128"/>
                      <a:pt x="56570" y="51640"/>
                      <a:pt x="57579" y="50038"/>
                    </a:cubicBezTo>
                    <a:cubicBezTo>
                      <a:pt x="61378" y="43679"/>
                      <a:pt x="63533" y="36478"/>
                      <a:pt x="63852" y="29081"/>
                    </a:cubicBezTo>
                    <a:lnTo>
                      <a:pt x="63852" y="28771"/>
                    </a:lnTo>
                    <a:cubicBezTo>
                      <a:pt x="67106" y="25569"/>
                      <a:pt x="71397" y="23633"/>
                      <a:pt x="75955" y="23310"/>
                    </a:cubicBezTo>
                    <a:cubicBezTo>
                      <a:pt x="75229" y="21943"/>
                      <a:pt x="74117" y="20819"/>
                      <a:pt x="72756" y="20077"/>
                    </a:cubicBezTo>
                    <a:cubicBezTo>
                      <a:pt x="71396" y="19335"/>
                      <a:pt x="69847" y="19008"/>
                      <a:pt x="68302" y="19137"/>
                    </a:cubicBezTo>
                    <a:cubicBezTo>
                      <a:pt x="66091" y="19153"/>
                      <a:pt x="63920" y="19718"/>
                      <a:pt x="61983" y="20778"/>
                    </a:cubicBezTo>
                    <a:lnTo>
                      <a:pt x="60560" y="21623"/>
                    </a:lnTo>
                    <a:lnTo>
                      <a:pt x="61049" y="20023"/>
                    </a:lnTo>
                    <a:cubicBezTo>
                      <a:pt x="62492" y="15762"/>
                      <a:pt x="65229" y="12052"/>
                      <a:pt x="68880" y="9412"/>
                    </a:cubicBezTo>
                    <a:cubicBezTo>
                      <a:pt x="63051" y="6393"/>
                      <a:pt x="57534" y="9057"/>
                      <a:pt x="54018" y="16471"/>
                    </a:cubicBezTo>
                    <a:lnTo>
                      <a:pt x="53307" y="17937"/>
                    </a:lnTo>
                    <a:lnTo>
                      <a:pt x="52772" y="16428"/>
                    </a:lnTo>
                    <a:cubicBezTo>
                      <a:pt x="52259" y="14003"/>
                      <a:pt x="52257" y="11500"/>
                      <a:pt x="52771" y="9075"/>
                    </a:cubicBezTo>
                    <a:cubicBezTo>
                      <a:pt x="53284" y="6651"/>
                      <a:pt x="54300" y="4362"/>
                      <a:pt x="55753" y="2353"/>
                    </a:cubicBezTo>
                    <a:cubicBezTo>
                      <a:pt x="49124" y="1332"/>
                      <a:pt x="46276" y="4173"/>
                      <a:pt x="45565" y="12698"/>
                    </a:cubicBezTo>
                    <a:lnTo>
                      <a:pt x="45565" y="13364"/>
                    </a:lnTo>
                    <a:lnTo>
                      <a:pt x="44807" y="13364"/>
                    </a:lnTo>
                    <a:cubicBezTo>
                      <a:pt x="44512" y="13350"/>
                      <a:pt x="44223" y="13272"/>
                      <a:pt x="43961" y="13133"/>
                    </a:cubicBezTo>
                    <a:cubicBezTo>
                      <a:pt x="43700" y="12995"/>
                      <a:pt x="43473" y="12801"/>
                      <a:pt x="43295" y="12564"/>
                    </a:cubicBezTo>
                    <a:cubicBezTo>
                      <a:pt x="41163" y="8743"/>
                      <a:pt x="40424" y="4303"/>
                      <a:pt x="41204" y="0"/>
                    </a:cubicBezTo>
                    <a:cubicBezTo>
                      <a:pt x="39861" y="622"/>
                      <a:pt x="38673" y="1536"/>
                      <a:pt x="37728" y="2672"/>
                    </a:cubicBezTo>
                    <a:cubicBezTo>
                      <a:pt x="36781" y="3808"/>
                      <a:pt x="36098" y="5140"/>
                      <a:pt x="35730" y="6571"/>
                    </a:cubicBezTo>
                    <a:cubicBezTo>
                      <a:pt x="35166" y="8952"/>
                      <a:pt x="35146" y="11428"/>
                      <a:pt x="35670" y="13819"/>
                    </a:cubicBezTo>
                    <a:cubicBezTo>
                      <a:pt x="36193" y="16208"/>
                      <a:pt x="37248" y="18451"/>
                      <a:pt x="38756" y="20380"/>
                    </a:cubicBezTo>
                    <a:lnTo>
                      <a:pt x="38756" y="20646"/>
                    </a:lnTo>
                    <a:cubicBezTo>
                      <a:pt x="38167" y="30518"/>
                      <a:pt x="35578" y="40169"/>
                      <a:pt x="31147" y="49017"/>
                    </a:cubicBezTo>
                    <a:cubicBezTo>
                      <a:pt x="27009" y="57897"/>
                      <a:pt x="14551" y="67531"/>
                      <a:pt x="8899" y="71217"/>
                    </a:cubicBezTo>
                    <a:cubicBezTo>
                      <a:pt x="9305" y="74160"/>
                      <a:pt x="9513" y="77126"/>
                      <a:pt x="9523" y="80097"/>
                    </a:cubicBezTo>
                    <a:cubicBezTo>
                      <a:pt x="9355" y="93956"/>
                      <a:pt x="6103" y="107605"/>
                      <a:pt x="0" y="120057"/>
                    </a:cubicBezTo>
                    <a:cubicBezTo>
                      <a:pt x="7397" y="118804"/>
                      <a:pt x="14411" y="115888"/>
                      <a:pt x="20512" y="111532"/>
                    </a:cubicBezTo>
                    <a:cubicBezTo>
                      <a:pt x="19739" y="109576"/>
                      <a:pt x="18537" y="107816"/>
                      <a:pt x="16998" y="106381"/>
                    </a:cubicBezTo>
                    <a:lnTo>
                      <a:pt x="16330" y="105893"/>
                    </a:lnTo>
                    <a:lnTo>
                      <a:pt x="16953" y="105361"/>
                    </a:lnTo>
                    <a:cubicBezTo>
                      <a:pt x="25959" y="96368"/>
                      <a:pt x="34011" y="86475"/>
                      <a:pt x="40981" y="75834"/>
                    </a:cubicBezTo>
                    <a:cubicBezTo>
                      <a:pt x="43739" y="70729"/>
                      <a:pt x="47567" y="63447"/>
                      <a:pt x="49614" y="59362"/>
                    </a:cubicBezTo>
                    <a:cubicBezTo>
                      <a:pt x="50732" y="57294"/>
                      <a:pt x="52140" y="55395"/>
                      <a:pt x="53796" y="537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8" name="Полилиния: фигура 37">
                <a:extLst>
                  <a:ext uri="{FF2B5EF4-FFF2-40B4-BE49-F238E27FC236}">
                    <a16:creationId xmlns:a16="http://schemas.microsoft.com/office/drawing/2014/main" id="{8CD3549B-6817-48F7-B339-C7FA8443817B}"/>
                  </a:ext>
                </a:extLst>
              </p:cNvPr>
              <p:cNvSpPr/>
              <p:nvPr/>
            </p:nvSpPr>
            <p:spPr>
              <a:xfrm>
                <a:off x="438150" y="514350"/>
                <a:ext cx="103096" cy="174757"/>
              </a:xfrm>
              <a:custGeom>
                <a:avLst/>
                <a:gdLst/>
                <a:ahLst/>
                <a:cxnLst/>
                <a:rect l="l" t="t" r="r" b="b"/>
                <a:pathLst>
                  <a:path w="103096" h="174757" extrusionOk="0">
                    <a:moveTo>
                      <a:pt x="103097" y="158063"/>
                    </a:moveTo>
                    <a:cubicBezTo>
                      <a:pt x="103097" y="149850"/>
                      <a:pt x="94954" y="145720"/>
                      <a:pt x="78847" y="145720"/>
                    </a:cubicBezTo>
                    <a:cubicBezTo>
                      <a:pt x="77023" y="145720"/>
                      <a:pt x="75020" y="145720"/>
                      <a:pt x="72973" y="145720"/>
                    </a:cubicBezTo>
                    <a:lnTo>
                      <a:pt x="72351" y="145720"/>
                    </a:lnTo>
                    <a:cubicBezTo>
                      <a:pt x="59002" y="145720"/>
                      <a:pt x="35152" y="122454"/>
                      <a:pt x="35152" y="109668"/>
                    </a:cubicBezTo>
                    <a:cubicBezTo>
                      <a:pt x="35152" y="98390"/>
                      <a:pt x="40224" y="90176"/>
                      <a:pt x="45119" y="82183"/>
                    </a:cubicBezTo>
                    <a:cubicBezTo>
                      <a:pt x="50013" y="74192"/>
                      <a:pt x="54373" y="67133"/>
                      <a:pt x="54373" y="57321"/>
                    </a:cubicBezTo>
                    <a:cubicBezTo>
                      <a:pt x="54373" y="32323"/>
                      <a:pt x="31859" y="8481"/>
                      <a:pt x="444" y="0"/>
                    </a:cubicBezTo>
                    <a:cubicBezTo>
                      <a:pt x="5251" y="4769"/>
                      <a:pt x="9032" y="10464"/>
                      <a:pt x="11556" y="16739"/>
                    </a:cubicBezTo>
                    <a:cubicBezTo>
                      <a:pt x="14081" y="23014"/>
                      <a:pt x="15295" y="29737"/>
                      <a:pt x="15129" y="36496"/>
                    </a:cubicBezTo>
                    <a:cubicBezTo>
                      <a:pt x="15123" y="50219"/>
                      <a:pt x="9686" y="63385"/>
                      <a:pt x="0" y="73126"/>
                    </a:cubicBezTo>
                    <a:lnTo>
                      <a:pt x="0" y="73349"/>
                    </a:lnTo>
                    <a:cubicBezTo>
                      <a:pt x="5203" y="78668"/>
                      <a:pt x="8355" y="85650"/>
                      <a:pt x="8899" y="93062"/>
                    </a:cubicBezTo>
                    <a:cubicBezTo>
                      <a:pt x="8834" y="97572"/>
                      <a:pt x="8160" y="102052"/>
                      <a:pt x="6896" y="106381"/>
                    </a:cubicBezTo>
                    <a:cubicBezTo>
                      <a:pt x="5928" y="108899"/>
                      <a:pt x="5481" y="111584"/>
                      <a:pt x="5580" y="114277"/>
                    </a:cubicBezTo>
                    <a:cubicBezTo>
                      <a:pt x="5680" y="116970"/>
                      <a:pt x="6324" y="119616"/>
                      <a:pt x="7476" y="122054"/>
                    </a:cubicBezTo>
                    <a:cubicBezTo>
                      <a:pt x="13680" y="133261"/>
                      <a:pt x="21710" y="143359"/>
                      <a:pt x="31236" y="151936"/>
                    </a:cubicBezTo>
                    <a:cubicBezTo>
                      <a:pt x="43561" y="163080"/>
                      <a:pt x="55264" y="169207"/>
                      <a:pt x="64252" y="169207"/>
                    </a:cubicBezTo>
                    <a:cubicBezTo>
                      <a:pt x="66310" y="169317"/>
                      <a:pt x="68337" y="168669"/>
                      <a:pt x="69948" y="167387"/>
                    </a:cubicBezTo>
                    <a:cubicBezTo>
                      <a:pt x="70987" y="166504"/>
                      <a:pt x="72280" y="165975"/>
                      <a:pt x="73640" y="165877"/>
                    </a:cubicBezTo>
                    <a:lnTo>
                      <a:pt x="73952" y="165877"/>
                    </a:lnTo>
                    <a:cubicBezTo>
                      <a:pt x="75696" y="166528"/>
                      <a:pt x="77144" y="167785"/>
                      <a:pt x="78036" y="169416"/>
                    </a:cubicBezTo>
                    <a:cubicBezTo>
                      <a:pt x="78926" y="171046"/>
                      <a:pt x="79199" y="172942"/>
                      <a:pt x="78802" y="174757"/>
                    </a:cubicBezTo>
                    <a:cubicBezTo>
                      <a:pt x="79709" y="174445"/>
                      <a:pt x="80542" y="173948"/>
                      <a:pt x="81246" y="173299"/>
                    </a:cubicBezTo>
                    <a:cubicBezTo>
                      <a:pt x="81950" y="172648"/>
                      <a:pt x="82512" y="171860"/>
                      <a:pt x="82896" y="170983"/>
                    </a:cubicBezTo>
                    <a:cubicBezTo>
                      <a:pt x="83552" y="169585"/>
                      <a:pt x="83865" y="168050"/>
                      <a:pt x="83810" y="166505"/>
                    </a:cubicBezTo>
                    <a:cubicBezTo>
                      <a:pt x="83757" y="164962"/>
                      <a:pt x="83336" y="163453"/>
                      <a:pt x="82584" y="162103"/>
                    </a:cubicBezTo>
                    <a:lnTo>
                      <a:pt x="81962" y="161082"/>
                    </a:lnTo>
                    <a:lnTo>
                      <a:pt x="83163" y="161082"/>
                    </a:lnTo>
                    <a:cubicBezTo>
                      <a:pt x="84112" y="161065"/>
                      <a:pt x="85053" y="161255"/>
                      <a:pt x="85922" y="161640"/>
                    </a:cubicBezTo>
                    <a:cubicBezTo>
                      <a:pt x="86790" y="162023"/>
                      <a:pt x="87564" y="162590"/>
                      <a:pt x="88191" y="163302"/>
                    </a:cubicBezTo>
                    <a:cubicBezTo>
                      <a:pt x="88906" y="164318"/>
                      <a:pt x="89412" y="165464"/>
                      <a:pt x="89679" y="166676"/>
                    </a:cubicBezTo>
                    <a:cubicBezTo>
                      <a:pt x="89947" y="167888"/>
                      <a:pt x="89971" y="169141"/>
                      <a:pt x="89748" y="170362"/>
                    </a:cubicBezTo>
                    <a:cubicBezTo>
                      <a:pt x="90858" y="169720"/>
                      <a:pt x="91828" y="168858"/>
                      <a:pt x="92595" y="167832"/>
                    </a:cubicBezTo>
                    <a:cubicBezTo>
                      <a:pt x="93361" y="166804"/>
                      <a:pt x="93911" y="165633"/>
                      <a:pt x="94212" y="164386"/>
                    </a:cubicBezTo>
                    <a:cubicBezTo>
                      <a:pt x="94511" y="163142"/>
                      <a:pt x="94553" y="161848"/>
                      <a:pt x="94337" y="160585"/>
                    </a:cubicBezTo>
                    <a:cubicBezTo>
                      <a:pt x="94122" y="159322"/>
                      <a:pt x="93650" y="158117"/>
                      <a:pt x="92952" y="157041"/>
                    </a:cubicBezTo>
                    <a:lnTo>
                      <a:pt x="92107" y="155709"/>
                    </a:lnTo>
                    <a:lnTo>
                      <a:pt x="93665" y="156021"/>
                    </a:lnTo>
                    <a:cubicBezTo>
                      <a:pt x="95415" y="156575"/>
                      <a:pt x="96919" y="157720"/>
                      <a:pt x="97918" y="159259"/>
                    </a:cubicBezTo>
                    <a:cubicBezTo>
                      <a:pt x="98915" y="160798"/>
                      <a:pt x="99347" y="162635"/>
                      <a:pt x="99137" y="164457"/>
                    </a:cubicBezTo>
                    <a:cubicBezTo>
                      <a:pt x="100311" y="163674"/>
                      <a:pt x="101256" y="162597"/>
                      <a:pt x="101881" y="161336"/>
                    </a:cubicBezTo>
                    <a:cubicBezTo>
                      <a:pt x="102506" y="160073"/>
                      <a:pt x="102786" y="158669"/>
                      <a:pt x="102698" y="1572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165004A2-4B70-4F3E-A253-EEBF0DDB96A6}"/>
                  </a:ext>
                </a:extLst>
              </p:cNvPr>
              <p:cNvSpPr/>
              <p:nvPr/>
            </p:nvSpPr>
            <p:spPr>
              <a:xfrm>
                <a:off x="200025" y="806450"/>
                <a:ext cx="444294" cy="232653"/>
              </a:xfrm>
              <a:custGeom>
                <a:avLst/>
                <a:gdLst/>
                <a:ahLst/>
                <a:cxnLst/>
                <a:rect l="l" t="t" r="r" b="b"/>
                <a:pathLst>
                  <a:path w="444294" h="232653" extrusionOk="0">
                    <a:moveTo>
                      <a:pt x="362200" y="169251"/>
                    </a:moveTo>
                    <a:cubicBezTo>
                      <a:pt x="361963" y="164750"/>
                      <a:pt x="360020" y="160508"/>
                      <a:pt x="356764" y="157383"/>
                    </a:cubicBezTo>
                    <a:cubicBezTo>
                      <a:pt x="353509" y="154258"/>
                      <a:pt x="349184" y="152485"/>
                      <a:pt x="344668" y="152425"/>
                    </a:cubicBezTo>
                    <a:cubicBezTo>
                      <a:pt x="334344" y="152425"/>
                      <a:pt x="328560" y="159794"/>
                      <a:pt x="326870" y="169251"/>
                    </a:cubicBezTo>
                    <a:lnTo>
                      <a:pt x="362200" y="169251"/>
                    </a:lnTo>
                    <a:close/>
                    <a:moveTo>
                      <a:pt x="238990" y="48307"/>
                    </a:moveTo>
                    <a:lnTo>
                      <a:pt x="274187" y="48307"/>
                    </a:lnTo>
                    <a:cubicBezTo>
                      <a:pt x="273951" y="43829"/>
                      <a:pt x="272027" y="39605"/>
                      <a:pt x="268800" y="36484"/>
                    </a:cubicBezTo>
                    <a:cubicBezTo>
                      <a:pt x="265572" y="33362"/>
                      <a:pt x="261281" y="31574"/>
                      <a:pt x="256788" y="31480"/>
                    </a:cubicBezTo>
                    <a:cubicBezTo>
                      <a:pt x="246242" y="31480"/>
                      <a:pt x="240413" y="38805"/>
                      <a:pt x="238990" y="48307"/>
                    </a:cubicBezTo>
                    <a:close/>
                    <a:moveTo>
                      <a:pt x="400599" y="161571"/>
                    </a:moveTo>
                    <a:lnTo>
                      <a:pt x="400599" y="207080"/>
                    </a:lnTo>
                    <a:lnTo>
                      <a:pt x="388275" y="207080"/>
                    </a:lnTo>
                    <a:lnTo>
                      <a:pt x="388275" y="142789"/>
                    </a:lnTo>
                    <a:lnTo>
                      <a:pt x="400599" y="142789"/>
                    </a:lnTo>
                    <a:lnTo>
                      <a:pt x="400599" y="148739"/>
                    </a:lnTo>
                    <a:cubicBezTo>
                      <a:pt x="406256" y="143865"/>
                      <a:pt x="413506" y="141228"/>
                      <a:pt x="420979" y="141325"/>
                    </a:cubicBezTo>
                    <a:cubicBezTo>
                      <a:pt x="435573" y="141325"/>
                      <a:pt x="444294" y="150782"/>
                      <a:pt x="444294" y="165212"/>
                    </a:cubicBezTo>
                    <a:lnTo>
                      <a:pt x="444294" y="207080"/>
                    </a:lnTo>
                    <a:lnTo>
                      <a:pt x="432014" y="207080"/>
                    </a:lnTo>
                    <a:lnTo>
                      <a:pt x="432014" y="167609"/>
                    </a:lnTo>
                    <a:cubicBezTo>
                      <a:pt x="432014" y="158729"/>
                      <a:pt x="428632" y="152425"/>
                      <a:pt x="418932" y="152425"/>
                    </a:cubicBezTo>
                    <a:cubicBezTo>
                      <a:pt x="415392" y="152582"/>
                      <a:pt x="411925" y="153478"/>
                      <a:pt x="408752" y="155053"/>
                    </a:cubicBezTo>
                    <a:cubicBezTo>
                      <a:pt x="405579" y="156629"/>
                      <a:pt x="402773" y="158848"/>
                      <a:pt x="400510" y="161571"/>
                    </a:cubicBezTo>
                    <a:lnTo>
                      <a:pt x="400599" y="161571"/>
                    </a:lnTo>
                    <a:close/>
                    <a:moveTo>
                      <a:pt x="327048" y="180130"/>
                    </a:moveTo>
                    <a:cubicBezTo>
                      <a:pt x="327402" y="184958"/>
                      <a:pt x="329624" y="189460"/>
                      <a:pt x="333244" y="192683"/>
                    </a:cubicBezTo>
                    <a:cubicBezTo>
                      <a:pt x="336865" y="195906"/>
                      <a:pt x="341600" y="197598"/>
                      <a:pt x="346448" y="197401"/>
                    </a:cubicBezTo>
                    <a:cubicBezTo>
                      <a:pt x="349592" y="197383"/>
                      <a:pt x="352690" y="196639"/>
                      <a:pt x="355498" y="195230"/>
                    </a:cubicBezTo>
                    <a:cubicBezTo>
                      <a:pt x="358309" y="193821"/>
                      <a:pt x="360753" y="191783"/>
                      <a:pt x="362644" y="189276"/>
                    </a:cubicBezTo>
                    <a:lnTo>
                      <a:pt x="363356" y="188521"/>
                    </a:lnTo>
                    <a:lnTo>
                      <a:pt x="372522" y="195181"/>
                    </a:lnTo>
                    <a:lnTo>
                      <a:pt x="371811" y="196113"/>
                    </a:lnTo>
                    <a:cubicBezTo>
                      <a:pt x="368953" y="199983"/>
                      <a:pt x="365217" y="203123"/>
                      <a:pt x="360909" y="205275"/>
                    </a:cubicBezTo>
                    <a:cubicBezTo>
                      <a:pt x="356602" y="207430"/>
                      <a:pt x="351845" y="208535"/>
                      <a:pt x="347027" y="208501"/>
                    </a:cubicBezTo>
                    <a:cubicBezTo>
                      <a:pt x="342608" y="208622"/>
                      <a:pt x="338212" y="207832"/>
                      <a:pt x="334116" y="206178"/>
                    </a:cubicBezTo>
                    <a:cubicBezTo>
                      <a:pt x="330019" y="204525"/>
                      <a:pt x="326307" y="202044"/>
                      <a:pt x="323216" y="198893"/>
                    </a:cubicBezTo>
                    <a:cubicBezTo>
                      <a:pt x="320124" y="195742"/>
                      <a:pt x="317718" y="191987"/>
                      <a:pt x="316150" y="187864"/>
                    </a:cubicBezTo>
                    <a:cubicBezTo>
                      <a:pt x="314581" y="183741"/>
                      <a:pt x="313882" y="179339"/>
                      <a:pt x="314098" y="174935"/>
                    </a:cubicBezTo>
                    <a:cubicBezTo>
                      <a:pt x="314098" y="156598"/>
                      <a:pt x="325534" y="141325"/>
                      <a:pt x="344757" y="141325"/>
                    </a:cubicBezTo>
                    <a:cubicBezTo>
                      <a:pt x="363980" y="141325"/>
                      <a:pt x="375059" y="157041"/>
                      <a:pt x="375059" y="175289"/>
                    </a:cubicBezTo>
                    <a:cubicBezTo>
                      <a:pt x="375126" y="176562"/>
                      <a:pt x="375126" y="177836"/>
                      <a:pt x="375059" y="179108"/>
                    </a:cubicBezTo>
                    <a:lnTo>
                      <a:pt x="375059" y="180130"/>
                    </a:lnTo>
                    <a:lnTo>
                      <a:pt x="327048" y="180130"/>
                    </a:lnTo>
                    <a:close/>
                    <a:moveTo>
                      <a:pt x="222214" y="160239"/>
                    </a:moveTo>
                    <a:lnTo>
                      <a:pt x="222214" y="207080"/>
                    </a:lnTo>
                    <a:lnTo>
                      <a:pt x="209800" y="207080"/>
                    </a:lnTo>
                    <a:lnTo>
                      <a:pt x="209800" y="142789"/>
                    </a:lnTo>
                    <a:lnTo>
                      <a:pt x="222125" y="142789"/>
                    </a:lnTo>
                    <a:lnTo>
                      <a:pt x="222125" y="147673"/>
                    </a:lnTo>
                    <a:cubicBezTo>
                      <a:pt x="227210" y="143684"/>
                      <a:pt x="233458" y="141456"/>
                      <a:pt x="239923" y="141325"/>
                    </a:cubicBezTo>
                    <a:cubicBezTo>
                      <a:pt x="243409" y="141128"/>
                      <a:pt x="246884" y="141844"/>
                      <a:pt x="250006" y="143401"/>
                    </a:cubicBezTo>
                    <a:cubicBezTo>
                      <a:pt x="253130" y="144960"/>
                      <a:pt x="255789" y="147304"/>
                      <a:pt x="257723" y="150204"/>
                    </a:cubicBezTo>
                    <a:cubicBezTo>
                      <a:pt x="263548" y="144653"/>
                      <a:pt x="271249" y="141484"/>
                      <a:pt x="279303" y="141325"/>
                    </a:cubicBezTo>
                    <a:cubicBezTo>
                      <a:pt x="294121" y="141325"/>
                      <a:pt x="301061" y="151093"/>
                      <a:pt x="301061" y="165212"/>
                    </a:cubicBezTo>
                    <a:lnTo>
                      <a:pt x="301061" y="207080"/>
                    </a:lnTo>
                    <a:lnTo>
                      <a:pt x="289093" y="207080"/>
                    </a:lnTo>
                    <a:lnTo>
                      <a:pt x="289093" y="167609"/>
                    </a:lnTo>
                    <a:cubicBezTo>
                      <a:pt x="289093" y="159084"/>
                      <a:pt x="287401" y="152425"/>
                      <a:pt x="277568" y="152425"/>
                    </a:cubicBezTo>
                    <a:cubicBezTo>
                      <a:pt x="274453" y="152598"/>
                      <a:pt x="271413" y="153441"/>
                      <a:pt x="268655" y="154897"/>
                    </a:cubicBezTo>
                    <a:cubicBezTo>
                      <a:pt x="265898" y="156353"/>
                      <a:pt x="263489" y="158387"/>
                      <a:pt x="261594" y="160860"/>
                    </a:cubicBezTo>
                    <a:cubicBezTo>
                      <a:pt x="261814" y="162329"/>
                      <a:pt x="261919" y="163813"/>
                      <a:pt x="261904" y="165300"/>
                    </a:cubicBezTo>
                    <a:lnTo>
                      <a:pt x="261904" y="207169"/>
                    </a:lnTo>
                    <a:lnTo>
                      <a:pt x="249580" y="207169"/>
                    </a:lnTo>
                    <a:lnTo>
                      <a:pt x="249580" y="167698"/>
                    </a:lnTo>
                    <a:cubicBezTo>
                      <a:pt x="249580" y="159173"/>
                      <a:pt x="247889" y="152513"/>
                      <a:pt x="238056" y="152513"/>
                    </a:cubicBezTo>
                    <a:cubicBezTo>
                      <a:pt x="235007" y="152622"/>
                      <a:pt x="232015" y="153367"/>
                      <a:pt x="229272" y="154696"/>
                    </a:cubicBezTo>
                    <a:cubicBezTo>
                      <a:pt x="226530" y="156026"/>
                      <a:pt x="224095" y="157914"/>
                      <a:pt x="222125" y="160239"/>
                    </a:cubicBezTo>
                    <a:lnTo>
                      <a:pt x="222214" y="160239"/>
                    </a:lnTo>
                    <a:close/>
                    <a:moveTo>
                      <a:pt x="165571" y="208501"/>
                    </a:moveTo>
                    <a:cubicBezTo>
                      <a:pt x="147773" y="208501"/>
                      <a:pt x="137583" y="198555"/>
                      <a:pt x="137583" y="180573"/>
                    </a:cubicBezTo>
                    <a:lnTo>
                      <a:pt x="137583" y="142789"/>
                    </a:lnTo>
                    <a:lnTo>
                      <a:pt x="149997" y="142789"/>
                    </a:lnTo>
                    <a:lnTo>
                      <a:pt x="149997" y="179862"/>
                    </a:lnTo>
                    <a:cubicBezTo>
                      <a:pt x="149997" y="190030"/>
                      <a:pt x="155025" y="197401"/>
                      <a:pt x="165703" y="197401"/>
                    </a:cubicBezTo>
                    <a:cubicBezTo>
                      <a:pt x="176383" y="197401"/>
                      <a:pt x="181144" y="190119"/>
                      <a:pt x="181144" y="179862"/>
                    </a:cubicBezTo>
                    <a:lnTo>
                      <a:pt x="181144" y="142789"/>
                    </a:lnTo>
                    <a:lnTo>
                      <a:pt x="193603" y="142789"/>
                    </a:lnTo>
                    <a:lnTo>
                      <a:pt x="193603" y="180573"/>
                    </a:lnTo>
                    <a:cubicBezTo>
                      <a:pt x="193603" y="198555"/>
                      <a:pt x="183414" y="208501"/>
                      <a:pt x="165571" y="208501"/>
                    </a:cubicBezTo>
                    <a:close/>
                    <a:moveTo>
                      <a:pt x="92152" y="205748"/>
                    </a:moveTo>
                    <a:lnTo>
                      <a:pt x="66344" y="142789"/>
                    </a:lnTo>
                    <a:lnTo>
                      <a:pt x="79203" y="142789"/>
                    </a:lnTo>
                    <a:lnTo>
                      <a:pt x="98203" y="190119"/>
                    </a:lnTo>
                    <a:lnTo>
                      <a:pt x="116002" y="142966"/>
                    </a:lnTo>
                    <a:lnTo>
                      <a:pt x="128639" y="142966"/>
                    </a:lnTo>
                    <a:lnTo>
                      <a:pt x="94732" y="232654"/>
                    </a:lnTo>
                    <a:lnTo>
                      <a:pt x="82229" y="232654"/>
                    </a:lnTo>
                    <a:lnTo>
                      <a:pt x="92152" y="205748"/>
                    </a:lnTo>
                    <a:close/>
                    <a:moveTo>
                      <a:pt x="26209" y="132400"/>
                    </a:moveTo>
                    <a:lnTo>
                      <a:pt x="0" y="132400"/>
                    </a:lnTo>
                    <a:lnTo>
                      <a:pt x="0" y="120856"/>
                    </a:lnTo>
                    <a:lnTo>
                      <a:pt x="65187" y="120856"/>
                    </a:lnTo>
                    <a:lnTo>
                      <a:pt x="65187" y="132400"/>
                    </a:lnTo>
                    <a:lnTo>
                      <a:pt x="38979" y="132400"/>
                    </a:lnTo>
                    <a:lnTo>
                      <a:pt x="38979" y="206947"/>
                    </a:lnTo>
                    <a:lnTo>
                      <a:pt x="26209" y="206947"/>
                    </a:lnTo>
                    <a:lnTo>
                      <a:pt x="26209" y="132400"/>
                    </a:lnTo>
                    <a:close/>
                    <a:moveTo>
                      <a:pt x="366694" y="32546"/>
                    </a:moveTo>
                    <a:lnTo>
                      <a:pt x="355525" y="32546"/>
                    </a:lnTo>
                    <a:lnTo>
                      <a:pt x="355525" y="21668"/>
                    </a:lnTo>
                    <a:lnTo>
                      <a:pt x="366694" y="21668"/>
                    </a:lnTo>
                    <a:lnTo>
                      <a:pt x="366694" y="3109"/>
                    </a:lnTo>
                    <a:lnTo>
                      <a:pt x="379019" y="3109"/>
                    </a:lnTo>
                    <a:lnTo>
                      <a:pt x="379019" y="21668"/>
                    </a:lnTo>
                    <a:lnTo>
                      <a:pt x="394282" y="21668"/>
                    </a:lnTo>
                    <a:lnTo>
                      <a:pt x="394282" y="32546"/>
                    </a:lnTo>
                    <a:lnTo>
                      <a:pt x="379019" y="32546"/>
                    </a:lnTo>
                    <a:lnTo>
                      <a:pt x="379019" y="66644"/>
                    </a:lnTo>
                    <a:cubicBezTo>
                      <a:pt x="379019" y="73083"/>
                      <a:pt x="381022" y="76324"/>
                      <a:pt x="387918" y="76324"/>
                    </a:cubicBezTo>
                    <a:cubicBezTo>
                      <a:pt x="389654" y="76324"/>
                      <a:pt x="391390" y="76324"/>
                      <a:pt x="393125" y="76324"/>
                    </a:cubicBezTo>
                    <a:lnTo>
                      <a:pt x="394325" y="76324"/>
                    </a:lnTo>
                    <a:lnTo>
                      <a:pt x="394325" y="87290"/>
                    </a:lnTo>
                    <a:lnTo>
                      <a:pt x="393303" y="87290"/>
                    </a:lnTo>
                    <a:cubicBezTo>
                      <a:pt x="391700" y="87290"/>
                      <a:pt x="390010" y="87556"/>
                      <a:pt x="388407" y="87556"/>
                    </a:cubicBezTo>
                    <a:cubicBezTo>
                      <a:pt x="374747" y="87556"/>
                      <a:pt x="366738" y="81696"/>
                      <a:pt x="366738" y="67487"/>
                    </a:cubicBezTo>
                    <a:lnTo>
                      <a:pt x="366694" y="32546"/>
                    </a:lnTo>
                    <a:close/>
                    <a:moveTo>
                      <a:pt x="294832" y="74681"/>
                    </a:moveTo>
                    <a:lnTo>
                      <a:pt x="303732" y="66733"/>
                    </a:lnTo>
                    <a:lnTo>
                      <a:pt x="304488" y="67576"/>
                    </a:lnTo>
                    <a:cubicBezTo>
                      <a:pt x="306916" y="70395"/>
                      <a:pt x="309918" y="72664"/>
                      <a:pt x="313294" y="74233"/>
                    </a:cubicBezTo>
                    <a:cubicBezTo>
                      <a:pt x="316670" y="75803"/>
                      <a:pt x="320342" y="76636"/>
                      <a:pt x="324067" y="76678"/>
                    </a:cubicBezTo>
                    <a:cubicBezTo>
                      <a:pt x="329050" y="76678"/>
                      <a:pt x="336391" y="74903"/>
                      <a:pt x="336391" y="68687"/>
                    </a:cubicBezTo>
                    <a:cubicBezTo>
                      <a:pt x="336391" y="61583"/>
                      <a:pt x="326558" y="59407"/>
                      <a:pt x="321130" y="57898"/>
                    </a:cubicBezTo>
                    <a:cubicBezTo>
                      <a:pt x="310762" y="54967"/>
                      <a:pt x="298882" y="50882"/>
                      <a:pt x="298882" y="38228"/>
                    </a:cubicBezTo>
                    <a:cubicBezTo>
                      <a:pt x="298882" y="25575"/>
                      <a:pt x="310450" y="20468"/>
                      <a:pt x="321619" y="20468"/>
                    </a:cubicBezTo>
                    <a:cubicBezTo>
                      <a:pt x="326101" y="20397"/>
                      <a:pt x="330552" y="21229"/>
                      <a:pt x="334704" y="22914"/>
                    </a:cubicBezTo>
                    <a:cubicBezTo>
                      <a:pt x="338856" y="24601"/>
                      <a:pt x="342622" y="27107"/>
                      <a:pt x="345780" y="30280"/>
                    </a:cubicBezTo>
                    <a:lnTo>
                      <a:pt x="346581" y="31125"/>
                    </a:lnTo>
                    <a:lnTo>
                      <a:pt x="338126" y="38673"/>
                    </a:lnTo>
                    <a:lnTo>
                      <a:pt x="337370" y="38007"/>
                    </a:lnTo>
                    <a:cubicBezTo>
                      <a:pt x="333238" y="33986"/>
                      <a:pt x="327702" y="31725"/>
                      <a:pt x="321931" y="31702"/>
                    </a:cubicBezTo>
                    <a:cubicBezTo>
                      <a:pt x="318192" y="31702"/>
                      <a:pt x="311385" y="32855"/>
                      <a:pt x="311385" y="37739"/>
                    </a:cubicBezTo>
                    <a:cubicBezTo>
                      <a:pt x="311376" y="38434"/>
                      <a:pt x="311481" y="39123"/>
                      <a:pt x="311696" y="39782"/>
                    </a:cubicBezTo>
                    <a:cubicBezTo>
                      <a:pt x="313121" y="43823"/>
                      <a:pt x="322731" y="46221"/>
                      <a:pt x="326292" y="47242"/>
                    </a:cubicBezTo>
                    <a:cubicBezTo>
                      <a:pt x="337058" y="50260"/>
                      <a:pt x="349072" y="55101"/>
                      <a:pt x="349072" y="68065"/>
                    </a:cubicBezTo>
                    <a:cubicBezTo>
                      <a:pt x="349072" y="82051"/>
                      <a:pt x="337459" y="87778"/>
                      <a:pt x="324778" y="87778"/>
                    </a:cubicBezTo>
                    <a:cubicBezTo>
                      <a:pt x="319341" y="87963"/>
                      <a:pt x="313928" y="86962"/>
                      <a:pt x="308917" y="84846"/>
                    </a:cubicBezTo>
                    <a:cubicBezTo>
                      <a:pt x="303907" y="82730"/>
                      <a:pt x="299419" y="79548"/>
                      <a:pt x="295767" y="75524"/>
                    </a:cubicBezTo>
                    <a:lnTo>
                      <a:pt x="294832" y="74681"/>
                    </a:lnTo>
                    <a:close/>
                    <a:moveTo>
                      <a:pt x="238990" y="59140"/>
                    </a:moveTo>
                    <a:cubicBezTo>
                      <a:pt x="239332" y="63977"/>
                      <a:pt x="241550" y="68490"/>
                      <a:pt x="245171" y="71723"/>
                    </a:cubicBezTo>
                    <a:cubicBezTo>
                      <a:pt x="248793" y="74955"/>
                      <a:pt x="253534" y="76653"/>
                      <a:pt x="258390" y="76456"/>
                    </a:cubicBezTo>
                    <a:cubicBezTo>
                      <a:pt x="261532" y="76428"/>
                      <a:pt x="264626" y="75680"/>
                      <a:pt x="267435" y="74271"/>
                    </a:cubicBezTo>
                    <a:cubicBezTo>
                      <a:pt x="270242" y="72863"/>
                      <a:pt x="272688" y="70831"/>
                      <a:pt x="274586" y="68331"/>
                    </a:cubicBezTo>
                    <a:lnTo>
                      <a:pt x="275254" y="67576"/>
                    </a:lnTo>
                    <a:lnTo>
                      <a:pt x="284464" y="74192"/>
                    </a:lnTo>
                    <a:lnTo>
                      <a:pt x="283753" y="75124"/>
                    </a:lnTo>
                    <a:cubicBezTo>
                      <a:pt x="280905" y="79008"/>
                      <a:pt x="277172" y="82161"/>
                      <a:pt x="272862" y="84322"/>
                    </a:cubicBezTo>
                    <a:cubicBezTo>
                      <a:pt x="268553" y="86483"/>
                      <a:pt x="263791" y="87591"/>
                      <a:pt x="258969" y="87556"/>
                    </a:cubicBezTo>
                    <a:cubicBezTo>
                      <a:pt x="254546" y="87679"/>
                      <a:pt x="250147" y="86886"/>
                      <a:pt x="246046" y="85230"/>
                    </a:cubicBezTo>
                    <a:cubicBezTo>
                      <a:pt x="241946" y="83574"/>
                      <a:pt x="238233" y="81091"/>
                      <a:pt x="235141" y="77934"/>
                    </a:cubicBezTo>
                    <a:cubicBezTo>
                      <a:pt x="232049" y="74778"/>
                      <a:pt x="229643" y="71017"/>
                      <a:pt x="228077" y="66889"/>
                    </a:cubicBezTo>
                    <a:cubicBezTo>
                      <a:pt x="226511" y="62761"/>
                      <a:pt x="225819" y="58354"/>
                      <a:pt x="226042" y="53946"/>
                    </a:cubicBezTo>
                    <a:cubicBezTo>
                      <a:pt x="226042" y="35609"/>
                      <a:pt x="237477" y="20380"/>
                      <a:pt x="256699" y="20380"/>
                    </a:cubicBezTo>
                    <a:cubicBezTo>
                      <a:pt x="275922" y="20380"/>
                      <a:pt x="287000" y="36098"/>
                      <a:pt x="287000" y="54301"/>
                    </a:cubicBezTo>
                    <a:cubicBezTo>
                      <a:pt x="287068" y="55574"/>
                      <a:pt x="287068" y="56848"/>
                      <a:pt x="287000" y="58119"/>
                    </a:cubicBezTo>
                    <a:lnTo>
                      <a:pt x="287000" y="59140"/>
                    </a:lnTo>
                    <a:lnTo>
                      <a:pt x="238990" y="59140"/>
                    </a:lnTo>
                    <a:close/>
                    <a:moveTo>
                      <a:pt x="189020" y="70685"/>
                    </a:moveTo>
                    <a:lnTo>
                      <a:pt x="207308" y="21845"/>
                    </a:lnTo>
                    <a:lnTo>
                      <a:pt x="220657" y="21845"/>
                    </a:lnTo>
                    <a:lnTo>
                      <a:pt x="195249" y="86135"/>
                    </a:lnTo>
                    <a:lnTo>
                      <a:pt x="182702" y="86135"/>
                    </a:lnTo>
                    <a:lnTo>
                      <a:pt x="157339" y="21845"/>
                    </a:lnTo>
                    <a:lnTo>
                      <a:pt x="170688" y="21845"/>
                    </a:lnTo>
                    <a:lnTo>
                      <a:pt x="189020" y="70685"/>
                    </a:lnTo>
                    <a:close/>
                    <a:moveTo>
                      <a:pt x="106480" y="40582"/>
                    </a:moveTo>
                    <a:lnTo>
                      <a:pt x="106480" y="86092"/>
                    </a:lnTo>
                    <a:lnTo>
                      <a:pt x="94021" y="86092"/>
                    </a:lnTo>
                    <a:lnTo>
                      <a:pt x="94021" y="21800"/>
                    </a:lnTo>
                    <a:lnTo>
                      <a:pt x="106346" y="21800"/>
                    </a:lnTo>
                    <a:lnTo>
                      <a:pt x="106346" y="27750"/>
                    </a:lnTo>
                    <a:cubicBezTo>
                      <a:pt x="112011" y="22896"/>
                      <a:pt x="119258" y="20274"/>
                      <a:pt x="126726" y="20380"/>
                    </a:cubicBezTo>
                    <a:cubicBezTo>
                      <a:pt x="141320" y="20380"/>
                      <a:pt x="150041" y="29793"/>
                      <a:pt x="150041" y="44267"/>
                    </a:cubicBezTo>
                    <a:lnTo>
                      <a:pt x="150041" y="86092"/>
                    </a:lnTo>
                    <a:lnTo>
                      <a:pt x="137715" y="86092"/>
                    </a:lnTo>
                    <a:lnTo>
                      <a:pt x="137715" y="46664"/>
                    </a:lnTo>
                    <a:cubicBezTo>
                      <a:pt x="137715" y="37784"/>
                      <a:pt x="134334" y="31480"/>
                      <a:pt x="124679" y="31480"/>
                    </a:cubicBezTo>
                    <a:cubicBezTo>
                      <a:pt x="121156" y="31639"/>
                      <a:pt x="117707" y="32532"/>
                      <a:pt x="114549" y="34099"/>
                    </a:cubicBezTo>
                    <a:cubicBezTo>
                      <a:pt x="111392" y="35666"/>
                      <a:pt x="108599" y="37875"/>
                      <a:pt x="106346" y="40582"/>
                    </a:cubicBezTo>
                    <a:lnTo>
                      <a:pt x="106480" y="40582"/>
                    </a:lnTo>
                    <a:close/>
                    <a:moveTo>
                      <a:pt x="62696" y="0"/>
                    </a:moveTo>
                    <a:lnTo>
                      <a:pt x="75511" y="0"/>
                    </a:lnTo>
                    <a:lnTo>
                      <a:pt x="75511" y="86092"/>
                    </a:lnTo>
                    <a:lnTo>
                      <a:pt x="62562" y="86092"/>
                    </a:lnTo>
                    <a:lnTo>
                      <a:pt x="626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8F48F9-469F-0EC6-6759-6997716CE581}"/>
              </a:ext>
            </a:extLst>
          </p:cNvPr>
          <p:cNvSpPr txBox="1"/>
          <p:nvPr/>
        </p:nvSpPr>
        <p:spPr>
          <a:xfrm>
            <a:off x="231741" y="35181"/>
            <a:ext cx="899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Комплексные услуги - 2 и более связанные между собой услуги для предпринимателей</a:t>
            </a:r>
          </a:p>
        </p:txBody>
      </p:sp>
    </p:spTree>
    <p:extLst>
      <p:ext uri="{BB962C8B-B14F-4D97-AF65-F5344CB8AC3E}">
        <p14:creationId xmlns:p14="http://schemas.microsoft.com/office/powerpoint/2010/main" val="110196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91666D-3FB4-4664-A44D-2F1AAA9A1EAC}"/>
              </a:ext>
            </a:extLst>
          </p:cNvPr>
          <p:cNvSpPr txBox="1"/>
          <p:nvPr/>
        </p:nvSpPr>
        <p:spPr>
          <a:xfrm>
            <a:off x="232576" y="236753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Технологические </a:t>
            </a:r>
          </a:p>
          <a:p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опции для предпринимателей: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648A3C-AEE8-41F6-AA42-8B41D98AC374}"/>
              </a:ext>
            </a:extLst>
          </p:cNvPr>
          <p:cNvSpPr/>
          <p:nvPr/>
        </p:nvSpPr>
        <p:spPr>
          <a:xfrm>
            <a:off x="4136279" y="1047108"/>
            <a:ext cx="2385392" cy="17310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13901-0701-4AC2-97B2-3940B6939122}"/>
              </a:ext>
            </a:extLst>
          </p:cNvPr>
          <p:cNvSpPr txBox="1"/>
          <p:nvPr/>
        </p:nvSpPr>
        <p:spPr>
          <a:xfrm>
            <a:off x="4016734" y="1485596"/>
            <a:ext cx="8006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335"/>
              </a:spcBef>
            </a:pPr>
            <a:r>
              <a:rPr lang="ru-RU" sz="2000" b="1" spc="-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Цифровизация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874051-CDC0-4F37-BA84-23A0B971C9D0}"/>
              </a:ext>
            </a:extLst>
          </p:cNvPr>
          <p:cNvSpPr/>
          <p:nvPr/>
        </p:nvSpPr>
        <p:spPr>
          <a:xfrm>
            <a:off x="6955401" y="1072073"/>
            <a:ext cx="2385391" cy="16936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19B3C2-0843-475D-9F47-DDBA2C3A8C46}"/>
              </a:ext>
            </a:extLst>
          </p:cNvPr>
          <p:cNvSpPr/>
          <p:nvPr/>
        </p:nvSpPr>
        <p:spPr>
          <a:xfrm>
            <a:off x="9638306" y="1072073"/>
            <a:ext cx="2385391" cy="16936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2BC23F-13EA-4EB6-8512-4D52A1B8FCCD}"/>
              </a:ext>
            </a:extLst>
          </p:cNvPr>
          <p:cNvSpPr/>
          <p:nvPr/>
        </p:nvSpPr>
        <p:spPr>
          <a:xfrm>
            <a:off x="4136279" y="3097237"/>
            <a:ext cx="2385392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Семинары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8A66D0-CCB2-4542-B999-7C72F5F742DD}"/>
              </a:ext>
            </a:extLst>
          </p:cNvPr>
          <p:cNvSpPr/>
          <p:nvPr/>
        </p:nvSpPr>
        <p:spPr>
          <a:xfrm>
            <a:off x="6938605" y="3092181"/>
            <a:ext cx="2384920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8765" marR="270510" indent="185420" algn="ctr">
              <a:lnSpc>
                <a:spcPct val="150000"/>
              </a:lnSpc>
              <a:spcBef>
                <a:spcPts val="395"/>
              </a:spcBef>
            </a:pPr>
            <a:endParaRPr lang="ru-RU" sz="1800" b="1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240285-480D-41C8-96B5-2A32F0913019}"/>
              </a:ext>
            </a:extLst>
          </p:cNvPr>
          <p:cNvSpPr/>
          <p:nvPr/>
        </p:nvSpPr>
        <p:spPr>
          <a:xfrm>
            <a:off x="9589088" y="3074920"/>
            <a:ext cx="2385391" cy="168464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D8C6FF-A6B4-4384-948E-F3D34F3A1B52}"/>
              </a:ext>
            </a:extLst>
          </p:cNvPr>
          <p:cNvSpPr txBox="1"/>
          <p:nvPr/>
        </p:nvSpPr>
        <p:spPr>
          <a:xfrm>
            <a:off x="4173187" y="499575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Опции качественного развития: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06F1167-8A27-4170-AF3D-A5DBCFB0DC48}"/>
              </a:ext>
            </a:extLst>
          </p:cNvPr>
          <p:cNvSpPr/>
          <p:nvPr/>
        </p:nvSpPr>
        <p:spPr>
          <a:xfrm>
            <a:off x="4136278" y="5120557"/>
            <a:ext cx="2385392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2DD228-F4D8-4727-B52A-19110FDE79E7}"/>
              </a:ext>
            </a:extLst>
          </p:cNvPr>
          <p:cNvSpPr txBox="1"/>
          <p:nvPr/>
        </p:nvSpPr>
        <p:spPr>
          <a:xfrm>
            <a:off x="1063100" y="5551185"/>
            <a:ext cx="853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Сертификация</a:t>
            </a:r>
            <a:r>
              <a:rPr lang="ru-RU" sz="2000" dirty="0"/>
              <a:t> </a:t>
            </a:r>
          </a:p>
          <a:p>
            <a:pPr algn="ctr"/>
            <a:endParaRPr lang="ru-RU" sz="28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FD38FAB-D2E3-48F5-9FD5-64FFD59E7CF9}"/>
              </a:ext>
            </a:extLst>
          </p:cNvPr>
          <p:cNvSpPr/>
          <p:nvPr/>
        </p:nvSpPr>
        <p:spPr>
          <a:xfrm>
            <a:off x="6921838" y="5138923"/>
            <a:ext cx="2385392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1354F7-CEEF-4DCA-97AA-7A9866820DA0}"/>
              </a:ext>
            </a:extLst>
          </p:cNvPr>
          <p:cNvSpPr txBox="1"/>
          <p:nvPr/>
        </p:nvSpPr>
        <p:spPr>
          <a:xfrm>
            <a:off x="3705122" y="5202895"/>
            <a:ext cx="853174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765" marR="270510" indent="185420" algn="ctr">
              <a:lnSpc>
                <a:spcPct val="150000"/>
              </a:lnSpc>
              <a:spcBef>
                <a:spcPts val="395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Повышение </a:t>
            </a:r>
          </a:p>
          <a:p>
            <a:pPr marL="278765" marR="270510" indent="185420" algn="ctr">
              <a:lnSpc>
                <a:spcPct val="150000"/>
              </a:lnSpc>
              <a:spcBef>
                <a:spcPts val="395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производительности </a:t>
            </a:r>
          </a:p>
          <a:p>
            <a:pPr marL="278765" marR="270510" indent="185420" algn="ctr">
              <a:lnSpc>
                <a:spcPct val="150000"/>
              </a:lnSpc>
              <a:spcBef>
                <a:spcPts val="395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труда</a:t>
            </a:r>
          </a:p>
          <a:p>
            <a:pPr algn="ctr"/>
            <a:endParaRPr lang="ru-RU" sz="28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18ACFC9-1B82-44EC-900C-01C3F6D2D8B6}"/>
              </a:ext>
            </a:extLst>
          </p:cNvPr>
          <p:cNvSpPr/>
          <p:nvPr/>
        </p:nvSpPr>
        <p:spPr>
          <a:xfrm>
            <a:off x="9583327" y="5155374"/>
            <a:ext cx="2396914" cy="16226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695" marR="91440" indent="31750">
              <a:lnSpc>
                <a:spcPts val="1060"/>
              </a:lnSpc>
              <a:spcBef>
                <a:spcPts val="114"/>
              </a:spcBef>
            </a:pPr>
            <a:r>
              <a:rPr lang="ru-RU" sz="1800" b="1" spc="-5">
                <a:solidFill>
                  <a:srgbClr val="FFFFFF"/>
                </a:solidFill>
                <a:latin typeface="Arial"/>
                <a:cs typeface="Arial"/>
              </a:rPr>
              <a:t>Разработка</a:t>
            </a:r>
            <a:r>
              <a:rPr lang="ru-RU" sz="1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-15">
                <a:solidFill>
                  <a:srgbClr val="FFFFFF"/>
                </a:solidFill>
                <a:latin typeface="Arial"/>
                <a:cs typeface="Arial"/>
              </a:rPr>
              <a:t>тех</a:t>
            </a:r>
            <a:r>
              <a:rPr lang="ru-RU" sz="1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-5">
                <a:solidFill>
                  <a:srgbClr val="FFFFFF"/>
                </a:solidFill>
                <a:latin typeface="Arial"/>
                <a:cs typeface="Arial"/>
              </a:rPr>
              <a:t>решений</a:t>
            </a:r>
            <a:r>
              <a:rPr lang="ru-RU" sz="18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-5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lang="ru-RU" sz="1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-10">
                <a:solidFill>
                  <a:srgbClr val="FFFFFF"/>
                </a:solidFill>
                <a:latin typeface="Arial"/>
                <a:cs typeface="Arial"/>
              </a:rPr>
              <a:t>управлению</a:t>
            </a:r>
            <a:r>
              <a:rPr lang="ru-RU" sz="18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-5">
                <a:solidFill>
                  <a:srgbClr val="FFFFFF"/>
                </a:solidFill>
                <a:latin typeface="Arial"/>
                <a:cs typeface="Arial"/>
              </a:rPr>
              <a:t>производством</a:t>
            </a:r>
            <a:endParaRPr lang="ru-RU" sz="1800"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BE07E4-CF47-4997-BD95-177363DDC431}"/>
              </a:ext>
            </a:extLst>
          </p:cNvPr>
          <p:cNvSpPr txBox="1"/>
          <p:nvPr/>
        </p:nvSpPr>
        <p:spPr>
          <a:xfrm>
            <a:off x="3865190" y="1465314"/>
            <a:ext cx="85317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Бизнес-планы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и ТЭО </a:t>
            </a:r>
          </a:p>
          <a:p>
            <a:pPr algn="ctr"/>
            <a:endParaRPr lang="ru-RU" sz="2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45324753-88A8-47D2-BA8C-F74AA1CE1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3" y="992564"/>
            <a:ext cx="3466769" cy="122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EEB2814-86A6-47FE-AF28-2B73CB259FB6}"/>
              </a:ext>
            </a:extLst>
          </p:cNvPr>
          <p:cNvSpPr txBox="1"/>
          <p:nvPr/>
        </p:nvSpPr>
        <p:spPr>
          <a:xfrm>
            <a:off x="3967516" y="3261444"/>
            <a:ext cx="800696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6880" algn="ctr">
              <a:lnSpc>
                <a:spcPct val="100000"/>
              </a:lnSpc>
              <a:spcBef>
                <a:spcPts val="335"/>
              </a:spcBef>
            </a:pPr>
            <a:r>
              <a:rPr lang="ru-RU" sz="2000" b="1" spc="-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Разработка</a:t>
            </a:r>
          </a:p>
          <a:p>
            <a:pPr marL="436880" algn="ctr">
              <a:lnSpc>
                <a:spcPct val="100000"/>
              </a:lnSpc>
              <a:spcBef>
                <a:spcPts val="335"/>
              </a:spcBef>
            </a:pPr>
            <a:r>
              <a:rPr lang="ru-RU" sz="2000" b="1" spc="-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программ</a:t>
            </a:r>
          </a:p>
          <a:p>
            <a:pPr marL="436880" algn="ctr">
              <a:lnSpc>
                <a:spcPct val="100000"/>
              </a:lnSpc>
              <a:spcBef>
                <a:spcPts val="335"/>
              </a:spcBef>
            </a:pPr>
            <a:r>
              <a:rPr lang="ru-RU" sz="2000" b="1" spc="-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модернизации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90249-44A7-45EE-9E60-0E869C8153A7}"/>
              </a:ext>
            </a:extLst>
          </p:cNvPr>
          <p:cNvSpPr txBox="1"/>
          <p:nvPr/>
        </p:nvSpPr>
        <p:spPr>
          <a:xfrm>
            <a:off x="9809920" y="1323139"/>
            <a:ext cx="2042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spc="-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Патентование</a:t>
            </a:r>
            <a:r>
              <a:rPr lang="ru-RU" sz="1800" b="1" spc="4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и </a:t>
            </a:r>
            <a:r>
              <a:rPr lang="ru-RU" sz="1800" b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регистрация </a:t>
            </a:r>
            <a:r>
              <a:rPr lang="ru-RU" sz="1800" b="1" spc="-2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1800" b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товарного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800" b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знака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519B3F-B637-4DC6-BE83-6A9B979E235C}"/>
              </a:ext>
            </a:extLst>
          </p:cNvPr>
          <p:cNvSpPr txBox="1"/>
          <p:nvPr/>
        </p:nvSpPr>
        <p:spPr>
          <a:xfrm>
            <a:off x="6499142" y="3510486"/>
            <a:ext cx="85317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Маркетинговые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исследования</a:t>
            </a:r>
          </a:p>
          <a:p>
            <a:pPr algn="ctr"/>
            <a:endParaRPr lang="ru-RU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F05A92-9CEA-4BED-9F43-A2E6DBEC0D6B}"/>
              </a:ext>
            </a:extLst>
          </p:cNvPr>
          <p:cNvSpPr txBox="1"/>
          <p:nvPr/>
        </p:nvSpPr>
        <p:spPr>
          <a:xfrm>
            <a:off x="6445580" y="5257668"/>
            <a:ext cx="853174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765" marR="270510" indent="185420" algn="ctr">
              <a:lnSpc>
                <a:spcPct val="150000"/>
              </a:lnSpc>
              <a:spcBef>
                <a:spcPts val="395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Тех. решения </a:t>
            </a:r>
          </a:p>
          <a:p>
            <a:pPr marL="278765" marR="270510" indent="185420" algn="ctr">
              <a:lnSpc>
                <a:spcPct val="150000"/>
              </a:lnSpc>
              <a:spcBef>
                <a:spcPts val="395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по управлению </a:t>
            </a:r>
          </a:p>
          <a:p>
            <a:pPr marL="278765" marR="270510" indent="185420" algn="ctr">
              <a:lnSpc>
                <a:spcPct val="150000"/>
              </a:lnSpc>
              <a:spcBef>
                <a:spcPts val="395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производством</a:t>
            </a:r>
          </a:p>
          <a:p>
            <a:pPr algn="ctr"/>
            <a:endParaRPr lang="ru-RU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00DBA7-DF4C-4C9F-A222-3BA613D145BC}"/>
              </a:ext>
            </a:extLst>
          </p:cNvPr>
          <p:cNvSpPr txBox="1"/>
          <p:nvPr/>
        </p:nvSpPr>
        <p:spPr>
          <a:xfrm>
            <a:off x="-1789141" y="2408970"/>
            <a:ext cx="7513454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+7 3452 499-944 доб. 501</a:t>
            </a: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zagvazdina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@iato.ru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17709-5622-424B-A7D1-ACA1E549EF39}"/>
              </a:ext>
            </a:extLst>
          </p:cNvPr>
          <p:cNvSpPr txBox="1"/>
          <p:nvPr/>
        </p:nvSpPr>
        <p:spPr>
          <a:xfrm>
            <a:off x="745761" y="3399964"/>
            <a:ext cx="232948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chemeClr val="accent2">
                    <a:lumMod val="50000"/>
                  </a:schemeClr>
                </a:solidFill>
              </a:rPr>
              <a:t>50-</a:t>
            </a:r>
          </a:p>
          <a:p>
            <a:r>
              <a:rPr lang="ru-RU" sz="9600" b="1" dirty="0">
                <a:solidFill>
                  <a:schemeClr val="accent2">
                    <a:lumMod val="50000"/>
                  </a:schemeClr>
                </a:solidFill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105786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D95B701-BF3E-C457-A5F7-8E534EB34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9" y="700384"/>
            <a:ext cx="5180109" cy="518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08AA0-E704-0AD9-1987-CF2B84929727}"/>
              </a:ext>
            </a:extLst>
          </p:cNvPr>
          <p:cNvSpPr txBox="1"/>
          <p:nvPr/>
        </p:nvSpPr>
        <p:spPr>
          <a:xfrm>
            <a:off x="5602311" y="438239"/>
            <a:ext cx="658968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ПОЛУЧИ </a:t>
            </a:r>
          </a:p>
          <a:p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БЕСПЛАТНУЮ </a:t>
            </a:r>
          </a:p>
          <a:p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КОНСУЛЬТАЦИЮ </a:t>
            </a:r>
          </a:p>
          <a:p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ПО МАРКТИНГУ  ИЛИ</a:t>
            </a:r>
          </a:p>
          <a:p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БУХГАЛТЕРИИ!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45BB40-0848-497E-93DD-37B86CBB6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19" y="4830343"/>
            <a:ext cx="4417932" cy="15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64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EFB86E6-7069-FCED-DEC5-529DA2A5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1" y="1455089"/>
            <a:ext cx="4425404" cy="44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B96EF5-9054-0A06-7B94-C5E66CBA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918" y="2373390"/>
            <a:ext cx="3267979" cy="117570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8156B8-35BB-0C01-7C4D-02ED903E2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376" y="2691685"/>
            <a:ext cx="490761" cy="4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3911501-4EFE-C2F4-BE11-6CD45C66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37" y="2588460"/>
            <a:ext cx="1434899" cy="80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1CE2AF6-9860-1073-A9C6-9395E520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48" y="2548207"/>
            <a:ext cx="826070" cy="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C74DDD8-2955-3670-8AA3-37625E421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3918" y="2548207"/>
            <a:ext cx="948869" cy="8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05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867F05-F7C9-1A6A-BDCE-95D57515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538162"/>
            <a:ext cx="11410950" cy="5781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26E81A-FADE-30F1-F4AF-E5FDFAC91847}"/>
              </a:ext>
            </a:extLst>
          </p:cNvPr>
          <p:cNvSpPr txBox="1"/>
          <p:nvPr/>
        </p:nvSpPr>
        <p:spPr>
          <a:xfrm>
            <a:off x="987950" y="5552848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если Вы ранее не рекламировались ВКонтакте или делали это более полугода назад,</a:t>
            </a:r>
          </a:p>
        </p:txBody>
      </p:sp>
    </p:spTree>
    <p:extLst>
      <p:ext uri="{BB962C8B-B14F-4D97-AF65-F5344CB8AC3E}">
        <p14:creationId xmlns:p14="http://schemas.microsoft.com/office/powerpoint/2010/main" val="266755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F07EFAE-6CB3-E676-6DA3-BE1F44F34D52}"/>
              </a:ext>
            </a:extLst>
          </p:cNvPr>
          <p:cNvSpPr/>
          <p:nvPr/>
        </p:nvSpPr>
        <p:spPr>
          <a:xfrm>
            <a:off x="224567" y="1468340"/>
            <a:ext cx="2558147" cy="285592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Открой своё дело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Клуб самозанятых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Ярмарки и выставки </a:t>
            </a:r>
          </a:p>
          <a:p>
            <a:r>
              <a:rPr lang="ru-RU" dirty="0">
                <a:solidFill>
                  <a:schemeClr val="tx1"/>
                </a:solidFill>
              </a:rPr>
              <a:t>     выходного дня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C28B3A-5C16-0071-375C-033875F75770}"/>
              </a:ext>
            </a:extLst>
          </p:cNvPr>
          <p:cNvSpPr/>
          <p:nvPr/>
        </p:nvSpPr>
        <p:spPr>
          <a:xfrm>
            <a:off x="2952529" y="1456512"/>
            <a:ext cx="2558147" cy="285592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93400" y="0"/>
            <a:ext cx="825500" cy="1270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712200" y="342900"/>
            <a:ext cx="1460500" cy="69215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6000" y="698500"/>
            <a:ext cx="6959600" cy="482600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642486" y="523681"/>
            <a:ext cx="7774263" cy="61842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A4120-4C7D-988C-C965-AE1C3D23ED6A}"/>
              </a:ext>
            </a:extLst>
          </p:cNvPr>
          <p:cNvSpPr txBox="1"/>
          <p:nvPr/>
        </p:nvSpPr>
        <p:spPr>
          <a:xfrm>
            <a:off x="3292158" y="1479999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Для</a:t>
            </a:r>
            <a:r>
              <a:rPr lang="ru-RU" dirty="0"/>
              <a:t> </a:t>
            </a:r>
            <a:r>
              <a:rPr lang="ru-RU" b="1" dirty="0"/>
              <a:t>стартапов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C0CEDB-3265-B676-8212-EBEA3CE8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6934" y="1997944"/>
            <a:ext cx="1471405" cy="37572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85D9CE8-0BB9-EEFD-1663-CA8A0EF4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86" y="2482594"/>
            <a:ext cx="1113182" cy="82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BFF511-D6AA-6D97-CCAB-D300BCD22E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8013" y="3418935"/>
            <a:ext cx="2259590" cy="7747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B0A040-18B9-560E-42B4-4EF294D8EA1B}"/>
              </a:ext>
            </a:extLst>
          </p:cNvPr>
          <p:cNvSpPr txBox="1"/>
          <p:nvPr/>
        </p:nvSpPr>
        <p:spPr>
          <a:xfrm>
            <a:off x="516814" y="1479999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Для</a:t>
            </a:r>
            <a:r>
              <a:rPr lang="ru-RU" dirty="0"/>
              <a:t> </a:t>
            </a:r>
            <a:r>
              <a:rPr lang="ru-RU" b="1" dirty="0"/>
              <a:t>самозанятых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F89C58-19EF-7ACB-9AA0-94A0B0F69E8D}"/>
              </a:ext>
            </a:extLst>
          </p:cNvPr>
          <p:cNvSpPr txBox="1"/>
          <p:nvPr/>
        </p:nvSpPr>
        <p:spPr>
          <a:xfrm>
            <a:off x="509488" y="1857033"/>
            <a:ext cx="6097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самозанятые72.рф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9AA6A05-9D42-4ED5-59AE-5F5D610CD98B}"/>
              </a:ext>
            </a:extLst>
          </p:cNvPr>
          <p:cNvSpPr/>
          <p:nvPr/>
        </p:nvSpPr>
        <p:spPr>
          <a:xfrm>
            <a:off x="5732930" y="1456511"/>
            <a:ext cx="2558147" cy="285592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BACF2F-FDA2-86C7-7108-419F569417DA}"/>
              </a:ext>
            </a:extLst>
          </p:cNvPr>
          <p:cNvSpPr txBox="1"/>
          <p:nvPr/>
        </p:nvSpPr>
        <p:spPr>
          <a:xfrm>
            <a:off x="5701330" y="1469762"/>
            <a:ext cx="27441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Развитие сельского</a:t>
            </a:r>
          </a:p>
          <a:p>
            <a:pPr algn="ctr"/>
            <a:r>
              <a:rPr lang="ru-RU" b="1" dirty="0"/>
              <a:t>Предпринимательства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Капитаны бизнеса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Открываем область </a:t>
            </a:r>
          </a:p>
          <a:p>
            <a:r>
              <a:rPr lang="ru-RU" dirty="0"/>
              <a:t>      заново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Школа гостевого бизнеса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Инвестиционный акселератор</a:t>
            </a:r>
          </a:p>
          <a:p>
            <a:r>
              <a:rPr lang="ru-RU" dirty="0"/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98AAE63-0207-3873-51DE-4FBB48081549}"/>
              </a:ext>
            </a:extLst>
          </p:cNvPr>
          <p:cNvSpPr/>
          <p:nvPr/>
        </p:nvSpPr>
        <p:spPr>
          <a:xfrm>
            <a:off x="8779251" y="1500055"/>
            <a:ext cx="2558147" cy="285592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673233-C90F-D215-FD5E-DCCD1C1C4ADF}"/>
              </a:ext>
            </a:extLst>
          </p:cNvPr>
          <p:cNvSpPr txBox="1"/>
          <p:nvPr/>
        </p:nvSpPr>
        <p:spPr>
          <a:xfrm>
            <a:off x="8779251" y="1500055"/>
            <a:ext cx="25581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Развитие действующих </a:t>
            </a:r>
          </a:p>
          <a:p>
            <a:pPr algn="ctr"/>
            <a:r>
              <a:rPr lang="ru-RU" b="1" dirty="0"/>
              <a:t>предпринимателей</a:t>
            </a:r>
          </a:p>
          <a:p>
            <a:pPr algn="ctr"/>
            <a:r>
              <a:rPr lang="ru-RU" dirty="0"/>
              <a:t>Программы акселерации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Школа экспорта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83AA00-130B-C053-ED7F-2051F4EBF6B5}"/>
              </a:ext>
            </a:extLst>
          </p:cNvPr>
          <p:cNvSpPr txBox="1"/>
          <p:nvPr/>
        </p:nvSpPr>
        <p:spPr>
          <a:xfrm>
            <a:off x="292732" y="4492365"/>
            <a:ext cx="7110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+ крупнейшие деловые события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День предпринимателя-2022. Большая бизнес-планёрка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СУП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День знаний для предпринимателей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Форум по развитию сельского предпринимательства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6038</TotalTime>
  <Words>684</Words>
  <Application>Microsoft Office PowerPoint</Application>
  <PresentationFormat>Широкоэкранный</PresentationFormat>
  <Paragraphs>233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 utev</dc:creator>
  <cp:lastModifiedBy>dima utev</cp:lastModifiedBy>
  <cp:revision>56</cp:revision>
  <dcterms:created xsi:type="dcterms:W3CDTF">2022-02-10T04:10:15Z</dcterms:created>
  <dcterms:modified xsi:type="dcterms:W3CDTF">2022-07-14T09:07:58Z</dcterms:modified>
</cp:coreProperties>
</file>